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8" r:id="rId14"/>
    <p:sldId id="269" r:id="rId15"/>
    <p:sldId id="270" r:id="rId16"/>
    <p:sldId id="271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i Myers" userId="cfa12f7d-2ac2-406b-9777-71dd0e9f86aa" providerId="ADAL" clId="{89A2623A-B744-4478-8156-C2C880112610}"/>
    <pc:docChg chg="custSel addSld delSld modSld">
      <pc:chgData name="Wendi Myers" userId="cfa12f7d-2ac2-406b-9777-71dd0e9f86aa" providerId="ADAL" clId="{89A2623A-B744-4478-8156-C2C880112610}" dt="2026-09-08T22:41:31.031" v="219" actId="255"/>
      <pc:docMkLst>
        <pc:docMk/>
      </pc:docMkLst>
      <pc:sldChg chg="modSp mod">
        <pc:chgData name="Wendi Myers" userId="cfa12f7d-2ac2-406b-9777-71dd0e9f86aa" providerId="ADAL" clId="{89A2623A-B744-4478-8156-C2C880112610}" dt="2026-09-08T22:39:07.044" v="217" actId="20577"/>
        <pc:sldMkLst>
          <pc:docMk/>
          <pc:sldMk cId="2371173067" sldId="262"/>
        </pc:sldMkLst>
        <pc:spChg chg="mod">
          <ac:chgData name="Wendi Myers" userId="cfa12f7d-2ac2-406b-9777-71dd0e9f86aa" providerId="ADAL" clId="{89A2623A-B744-4478-8156-C2C880112610}" dt="2026-09-08T22:39:07.044" v="217" actId="20577"/>
          <ac:spMkLst>
            <pc:docMk/>
            <pc:sldMk cId="2371173067" sldId="262"/>
            <ac:spMk id="3" creationId="{D1989D89-02DF-C620-554B-CB77F2DE8818}"/>
          </ac:spMkLst>
        </pc:spChg>
      </pc:sldChg>
      <pc:sldChg chg="modSp mod">
        <pc:chgData name="Wendi Myers" userId="cfa12f7d-2ac2-406b-9777-71dd0e9f86aa" providerId="ADAL" clId="{89A2623A-B744-4478-8156-C2C880112610}" dt="2026-09-08T22:37:01.822" v="188" actId="1076"/>
        <pc:sldMkLst>
          <pc:docMk/>
          <pc:sldMk cId="2696549596" sldId="270"/>
        </pc:sldMkLst>
        <pc:spChg chg="mod">
          <ac:chgData name="Wendi Myers" userId="cfa12f7d-2ac2-406b-9777-71dd0e9f86aa" providerId="ADAL" clId="{89A2623A-B744-4478-8156-C2C880112610}" dt="2026-09-08T22:34:38.995" v="47" actId="20577"/>
          <ac:spMkLst>
            <pc:docMk/>
            <pc:sldMk cId="2696549596" sldId="270"/>
            <ac:spMk id="2" creationId="{5505D3BD-1235-A779-B2FC-EBB2919D4EF6}"/>
          </ac:spMkLst>
        </pc:spChg>
        <pc:spChg chg="mod">
          <ac:chgData name="Wendi Myers" userId="cfa12f7d-2ac2-406b-9777-71dd0e9f86aa" providerId="ADAL" clId="{89A2623A-B744-4478-8156-C2C880112610}" dt="2026-09-08T22:37:01.822" v="188" actId="1076"/>
          <ac:spMkLst>
            <pc:docMk/>
            <pc:sldMk cId="2696549596" sldId="270"/>
            <ac:spMk id="3" creationId="{2BA90720-38AD-B814-B333-6CEAE7C001BF}"/>
          </ac:spMkLst>
        </pc:spChg>
      </pc:sldChg>
      <pc:sldChg chg="modSp mod">
        <pc:chgData name="Wendi Myers" userId="cfa12f7d-2ac2-406b-9777-71dd0e9f86aa" providerId="ADAL" clId="{89A2623A-B744-4478-8156-C2C880112610}" dt="2026-09-08T22:41:31.031" v="219" actId="255"/>
        <pc:sldMkLst>
          <pc:docMk/>
          <pc:sldMk cId="838757044" sldId="271"/>
        </pc:sldMkLst>
        <pc:spChg chg="mod">
          <ac:chgData name="Wendi Myers" userId="cfa12f7d-2ac2-406b-9777-71dd0e9f86aa" providerId="ADAL" clId="{89A2623A-B744-4478-8156-C2C880112610}" dt="2026-09-08T22:41:31.031" v="219" actId="255"/>
          <ac:spMkLst>
            <pc:docMk/>
            <pc:sldMk cId="838757044" sldId="271"/>
            <ac:spMk id="3" creationId="{E64BED84-30B7-0910-52A4-F7F6CF0ADB36}"/>
          </ac:spMkLst>
        </pc:spChg>
      </pc:sldChg>
      <pc:sldChg chg="modSp mod">
        <pc:chgData name="Wendi Myers" userId="cfa12f7d-2ac2-406b-9777-71dd0e9f86aa" providerId="ADAL" clId="{89A2623A-B744-4478-8156-C2C880112610}" dt="2026-09-08T22:40:20.568" v="218" actId="6549"/>
        <pc:sldMkLst>
          <pc:docMk/>
          <pc:sldMk cId="1618923018" sldId="272"/>
        </pc:sldMkLst>
        <pc:spChg chg="mod">
          <ac:chgData name="Wendi Myers" userId="cfa12f7d-2ac2-406b-9777-71dd0e9f86aa" providerId="ADAL" clId="{89A2623A-B744-4478-8156-C2C880112610}" dt="2026-09-08T22:40:20.568" v="218" actId="6549"/>
          <ac:spMkLst>
            <pc:docMk/>
            <pc:sldMk cId="1618923018" sldId="272"/>
            <ac:spMk id="2" creationId="{FEC157CC-CC47-67CC-12B8-6203ACBCED4A}"/>
          </ac:spMkLst>
        </pc:spChg>
      </pc:sldChg>
      <pc:sldChg chg="add del">
        <pc:chgData name="Wendi Myers" userId="cfa12f7d-2ac2-406b-9777-71dd0e9f86aa" providerId="ADAL" clId="{89A2623A-B744-4478-8156-C2C880112610}" dt="2026-09-08T22:38:03.720" v="189" actId="47"/>
        <pc:sldMkLst>
          <pc:docMk/>
          <pc:sldMk cId="622838920" sldId="275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51C5D4-C4D7-4BF0-89A6-C593BBDC8234}" type="doc">
      <dgm:prSet loTypeId="urn:microsoft.com/office/officeart/2018/2/layout/IconLabel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78AD06C-748D-4BCB-A473-3284044D48E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Metacognition improves learning</a:t>
          </a:r>
        </a:p>
      </dgm:t>
    </dgm:pt>
    <dgm:pt modelId="{61E0ACD0-3ED4-4F33-B7A2-A13D0100778B}" type="parTrans" cxnId="{6182525A-6C89-423A-A68A-1EDA4A5F1960}">
      <dgm:prSet/>
      <dgm:spPr/>
      <dgm:t>
        <a:bodyPr/>
        <a:lstStyle/>
        <a:p>
          <a:endParaRPr lang="en-US" sz="2000"/>
        </a:p>
      </dgm:t>
    </dgm:pt>
    <dgm:pt modelId="{FEC46491-12DB-4456-8D6E-77767E7FEC4B}" type="sibTrans" cxnId="{6182525A-6C89-423A-A68A-1EDA4A5F1960}">
      <dgm:prSet/>
      <dgm:spPr/>
      <dgm:t>
        <a:bodyPr/>
        <a:lstStyle/>
        <a:p>
          <a:endParaRPr lang="en-US" sz="2000"/>
        </a:p>
      </dgm:t>
    </dgm:pt>
    <dgm:pt modelId="{DC71CF71-7E39-4221-9C14-DD3CF01C167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Active learning improves retention</a:t>
          </a:r>
        </a:p>
      </dgm:t>
    </dgm:pt>
    <dgm:pt modelId="{41529027-B672-4F35-B379-0FE0548114E5}" type="parTrans" cxnId="{ACB1D426-5A94-4BEF-B7F1-AF0AB4942EF2}">
      <dgm:prSet/>
      <dgm:spPr/>
      <dgm:t>
        <a:bodyPr/>
        <a:lstStyle/>
        <a:p>
          <a:endParaRPr lang="en-US" sz="2000"/>
        </a:p>
      </dgm:t>
    </dgm:pt>
    <dgm:pt modelId="{9E415345-FD0B-48E8-86C5-7B317492848D}" type="sibTrans" cxnId="{ACB1D426-5A94-4BEF-B7F1-AF0AB4942EF2}">
      <dgm:prSet/>
      <dgm:spPr/>
      <dgm:t>
        <a:bodyPr/>
        <a:lstStyle/>
        <a:p>
          <a:endParaRPr lang="en-US" sz="2000"/>
        </a:p>
      </dgm:t>
    </dgm:pt>
    <dgm:pt modelId="{663FDC36-D9AC-42E2-9744-F00E14A5966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Self-regulated learners perform better</a:t>
          </a:r>
        </a:p>
      </dgm:t>
    </dgm:pt>
    <dgm:pt modelId="{73064532-2BBF-4A09-8F66-0473C47C8FC7}" type="parTrans" cxnId="{8BF87366-44DC-4CDD-B156-C27CC6999C0A}">
      <dgm:prSet/>
      <dgm:spPr/>
      <dgm:t>
        <a:bodyPr/>
        <a:lstStyle/>
        <a:p>
          <a:endParaRPr lang="en-US" sz="2000"/>
        </a:p>
      </dgm:t>
    </dgm:pt>
    <dgm:pt modelId="{3F708655-F86E-47F5-935B-DE275906FE65}" type="sibTrans" cxnId="{8BF87366-44DC-4CDD-B156-C27CC6999C0A}">
      <dgm:prSet/>
      <dgm:spPr/>
      <dgm:t>
        <a:bodyPr/>
        <a:lstStyle/>
        <a:p>
          <a:endParaRPr lang="en-US" sz="2000"/>
        </a:p>
      </dgm:t>
    </dgm:pt>
    <dgm:pt modelId="{D2A27C84-CBF6-49FD-AAC2-7BF5FCDC2C1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Faculty relationships improve motivation, confidence, and persistence</a:t>
          </a:r>
        </a:p>
      </dgm:t>
    </dgm:pt>
    <dgm:pt modelId="{133C2D66-7F99-43FF-9B45-B4A741DEAB6D}" type="parTrans" cxnId="{7952FB9D-D863-41B5-9451-D4AE84D42012}">
      <dgm:prSet/>
      <dgm:spPr/>
      <dgm:t>
        <a:bodyPr/>
        <a:lstStyle/>
        <a:p>
          <a:endParaRPr lang="en-US" sz="2000"/>
        </a:p>
      </dgm:t>
    </dgm:pt>
    <dgm:pt modelId="{81D65C44-443A-451D-915A-DCC323BA834E}" type="sibTrans" cxnId="{7952FB9D-D863-41B5-9451-D4AE84D42012}">
      <dgm:prSet/>
      <dgm:spPr/>
      <dgm:t>
        <a:bodyPr/>
        <a:lstStyle/>
        <a:p>
          <a:endParaRPr lang="en-US" sz="2000"/>
        </a:p>
      </dgm:t>
    </dgm:pt>
    <dgm:pt modelId="{61B30951-3B0B-41F7-8668-49815305D3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Gap: Few studies evaluate both learning strategies and relationships in PN/VN students</a:t>
          </a:r>
        </a:p>
      </dgm:t>
    </dgm:pt>
    <dgm:pt modelId="{C95DD1BC-E45A-42BA-950C-68CA142A23E1}" type="parTrans" cxnId="{C680E72C-2868-4C2E-BB93-96CBC19A3A93}">
      <dgm:prSet/>
      <dgm:spPr/>
      <dgm:t>
        <a:bodyPr/>
        <a:lstStyle/>
        <a:p>
          <a:endParaRPr lang="en-US" sz="2000"/>
        </a:p>
      </dgm:t>
    </dgm:pt>
    <dgm:pt modelId="{9892CECF-BAD8-418A-89B2-47D1BF3F1D7B}" type="sibTrans" cxnId="{C680E72C-2868-4C2E-BB93-96CBC19A3A93}">
      <dgm:prSet/>
      <dgm:spPr/>
      <dgm:t>
        <a:bodyPr/>
        <a:lstStyle/>
        <a:p>
          <a:endParaRPr lang="en-US" sz="2000"/>
        </a:p>
      </dgm:t>
    </dgm:pt>
    <dgm:pt modelId="{ECAFBA8B-ACFB-460E-8280-0D79A0CF1C83}" type="pres">
      <dgm:prSet presAssocID="{C251C5D4-C4D7-4BF0-89A6-C593BBDC8234}" presName="root" presStyleCnt="0">
        <dgm:presLayoutVars>
          <dgm:dir/>
          <dgm:resizeHandles val="exact"/>
        </dgm:presLayoutVars>
      </dgm:prSet>
      <dgm:spPr/>
    </dgm:pt>
    <dgm:pt modelId="{6A8CC1FE-A671-451B-B69F-03692D0E6A35}" type="pres">
      <dgm:prSet presAssocID="{A78AD06C-748D-4BCB-A473-3284044D48E9}" presName="compNode" presStyleCnt="0"/>
      <dgm:spPr/>
    </dgm:pt>
    <dgm:pt modelId="{19D770D2-57CD-48AA-B130-47D2CD992127}" type="pres">
      <dgm:prSet presAssocID="{A78AD06C-748D-4BCB-A473-3284044D48E9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EA30511-5F31-4843-B260-23F7257864A4}" type="pres">
      <dgm:prSet presAssocID="{A78AD06C-748D-4BCB-A473-3284044D48E9}" presName="spaceRect" presStyleCnt="0"/>
      <dgm:spPr/>
    </dgm:pt>
    <dgm:pt modelId="{958BCB37-920F-430E-B19D-395FEB555CB2}" type="pres">
      <dgm:prSet presAssocID="{A78AD06C-748D-4BCB-A473-3284044D48E9}" presName="textRect" presStyleLbl="revTx" presStyleIdx="0" presStyleCnt="5">
        <dgm:presLayoutVars>
          <dgm:chMax val="1"/>
          <dgm:chPref val="1"/>
        </dgm:presLayoutVars>
      </dgm:prSet>
      <dgm:spPr/>
    </dgm:pt>
    <dgm:pt modelId="{CA0D1A5C-A991-48DE-8B6E-9DA8D8F52646}" type="pres">
      <dgm:prSet presAssocID="{FEC46491-12DB-4456-8D6E-77767E7FEC4B}" presName="sibTrans" presStyleCnt="0"/>
      <dgm:spPr/>
    </dgm:pt>
    <dgm:pt modelId="{B491C002-7C3A-407B-A87F-BD4896CEA102}" type="pres">
      <dgm:prSet presAssocID="{DC71CF71-7E39-4221-9C14-DD3CF01C1675}" presName="compNode" presStyleCnt="0"/>
      <dgm:spPr/>
    </dgm:pt>
    <dgm:pt modelId="{2C102004-C902-4FF6-AD68-D7EFD5026C1F}" type="pres">
      <dgm:prSet presAssocID="{DC71CF71-7E39-4221-9C14-DD3CF01C1675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DAAA6F42-6173-4420-BF81-66120F4B82C0}" type="pres">
      <dgm:prSet presAssocID="{DC71CF71-7E39-4221-9C14-DD3CF01C1675}" presName="spaceRect" presStyleCnt="0"/>
      <dgm:spPr/>
    </dgm:pt>
    <dgm:pt modelId="{856D56DC-1C45-42F9-9DF3-D7BF46C097A1}" type="pres">
      <dgm:prSet presAssocID="{DC71CF71-7E39-4221-9C14-DD3CF01C1675}" presName="textRect" presStyleLbl="revTx" presStyleIdx="1" presStyleCnt="5">
        <dgm:presLayoutVars>
          <dgm:chMax val="1"/>
          <dgm:chPref val="1"/>
        </dgm:presLayoutVars>
      </dgm:prSet>
      <dgm:spPr/>
    </dgm:pt>
    <dgm:pt modelId="{DBC0E9F2-FB9F-4C4D-B13E-47C2ADD58369}" type="pres">
      <dgm:prSet presAssocID="{9E415345-FD0B-48E8-86C5-7B317492848D}" presName="sibTrans" presStyleCnt="0"/>
      <dgm:spPr/>
    </dgm:pt>
    <dgm:pt modelId="{EB579928-8DB2-42F1-8A2C-4348D07198F1}" type="pres">
      <dgm:prSet presAssocID="{663FDC36-D9AC-42E2-9744-F00E14A59661}" presName="compNode" presStyleCnt="0"/>
      <dgm:spPr/>
    </dgm:pt>
    <dgm:pt modelId="{F24B8D47-06CE-43C7-B537-A0F42BBEB0D5}" type="pres">
      <dgm:prSet presAssocID="{663FDC36-D9AC-42E2-9744-F00E14A59661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3EE63461-659B-4653-A457-46B5F4425D97}" type="pres">
      <dgm:prSet presAssocID="{663FDC36-D9AC-42E2-9744-F00E14A59661}" presName="spaceRect" presStyleCnt="0"/>
      <dgm:spPr/>
    </dgm:pt>
    <dgm:pt modelId="{CC5E6EF8-8BBD-444E-8D13-8E9BB32EF474}" type="pres">
      <dgm:prSet presAssocID="{663FDC36-D9AC-42E2-9744-F00E14A59661}" presName="textRect" presStyleLbl="revTx" presStyleIdx="2" presStyleCnt="5">
        <dgm:presLayoutVars>
          <dgm:chMax val="1"/>
          <dgm:chPref val="1"/>
        </dgm:presLayoutVars>
      </dgm:prSet>
      <dgm:spPr/>
    </dgm:pt>
    <dgm:pt modelId="{486406D0-A75E-4305-A922-6BEE5357F22F}" type="pres">
      <dgm:prSet presAssocID="{3F708655-F86E-47F5-935B-DE275906FE65}" presName="sibTrans" presStyleCnt="0"/>
      <dgm:spPr/>
    </dgm:pt>
    <dgm:pt modelId="{1E34F83A-FF83-4037-88DB-8C7EDF6846CB}" type="pres">
      <dgm:prSet presAssocID="{D2A27C84-CBF6-49FD-AAC2-7BF5FCDC2C11}" presName="compNode" presStyleCnt="0"/>
      <dgm:spPr/>
    </dgm:pt>
    <dgm:pt modelId="{F1F2D398-89E3-4C4F-9260-8D76B77F3D2A}" type="pres">
      <dgm:prSet presAssocID="{D2A27C84-CBF6-49FD-AAC2-7BF5FCDC2C11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5FAC1E7B-7370-483F-865B-22A6689DC93C}" type="pres">
      <dgm:prSet presAssocID="{D2A27C84-CBF6-49FD-AAC2-7BF5FCDC2C11}" presName="spaceRect" presStyleCnt="0"/>
      <dgm:spPr/>
    </dgm:pt>
    <dgm:pt modelId="{E76742FC-6CB1-4932-8616-764D98001FAD}" type="pres">
      <dgm:prSet presAssocID="{D2A27C84-CBF6-49FD-AAC2-7BF5FCDC2C11}" presName="textRect" presStyleLbl="revTx" presStyleIdx="3" presStyleCnt="5">
        <dgm:presLayoutVars>
          <dgm:chMax val="1"/>
          <dgm:chPref val="1"/>
        </dgm:presLayoutVars>
      </dgm:prSet>
      <dgm:spPr/>
    </dgm:pt>
    <dgm:pt modelId="{EAAD724D-79DF-40DD-BA38-EC556CD98C72}" type="pres">
      <dgm:prSet presAssocID="{81D65C44-443A-451D-915A-DCC323BA834E}" presName="sibTrans" presStyleCnt="0"/>
      <dgm:spPr/>
    </dgm:pt>
    <dgm:pt modelId="{9C1F1D9B-7617-46C8-BFE6-2AD5E48294AA}" type="pres">
      <dgm:prSet presAssocID="{61B30951-3B0B-41F7-8668-49815305D3EB}" presName="compNode" presStyleCnt="0"/>
      <dgm:spPr/>
    </dgm:pt>
    <dgm:pt modelId="{C65A732D-9925-4514-A5C0-4C77FF5231C8}" type="pres">
      <dgm:prSet presAssocID="{61B30951-3B0B-41F7-8668-49815305D3EB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4E6A36FA-D48A-43D4-BA79-11C95D211D06}" type="pres">
      <dgm:prSet presAssocID="{61B30951-3B0B-41F7-8668-49815305D3EB}" presName="spaceRect" presStyleCnt="0"/>
      <dgm:spPr/>
    </dgm:pt>
    <dgm:pt modelId="{FFA743BE-BB05-4B52-BCD5-E2F2C10324DA}" type="pres">
      <dgm:prSet presAssocID="{61B30951-3B0B-41F7-8668-49815305D3E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CB1D426-5A94-4BEF-B7F1-AF0AB4942EF2}" srcId="{C251C5D4-C4D7-4BF0-89A6-C593BBDC8234}" destId="{DC71CF71-7E39-4221-9C14-DD3CF01C1675}" srcOrd="1" destOrd="0" parTransId="{41529027-B672-4F35-B379-0FE0548114E5}" sibTransId="{9E415345-FD0B-48E8-86C5-7B317492848D}"/>
    <dgm:cxn modelId="{C680E72C-2868-4C2E-BB93-96CBC19A3A93}" srcId="{C251C5D4-C4D7-4BF0-89A6-C593BBDC8234}" destId="{61B30951-3B0B-41F7-8668-49815305D3EB}" srcOrd="4" destOrd="0" parTransId="{C95DD1BC-E45A-42BA-950C-68CA142A23E1}" sibTransId="{9892CECF-BAD8-418A-89B2-47D1BF3F1D7B}"/>
    <dgm:cxn modelId="{21DDCB39-2933-40B6-8171-591BB533CFBF}" type="presOf" srcId="{663FDC36-D9AC-42E2-9744-F00E14A59661}" destId="{CC5E6EF8-8BBD-444E-8D13-8E9BB32EF474}" srcOrd="0" destOrd="0" presId="urn:microsoft.com/office/officeart/2018/2/layout/IconLabelList"/>
    <dgm:cxn modelId="{78F6C03B-A26E-4E41-860D-74CC279B9580}" type="presOf" srcId="{D2A27C84-CBF6-49FD-AAC2-7BF5FCDC2C11}" destId="{E76742FC-6CB1-4932-8616-764D98001FAD}" srcOrd="0" destOrd="0" presId="urn:microsoft.com/office/officeart/2018/2/layout/IconLabelList"/>
    <dgm:cxn modelId="{99D84B66-58B1-4166-821E-685843A25D22}" type="presOf" srcId="{DC71CF71-7E39-4221-9C14-DD3CF01C1675}" destId="{856D56DC-1C45-42F9-9DF3-D7BF46C097A1}" srcOrd="0" destOrd="0" presId="urn:microsoft.com/office/officeart/2018/2/layout/IconLabelList"/>
    <dgm:cxn modelId="{8BF87366-44DC-4CDD-B156-C27CC6999C0A}" srcId="{C251C5D4-C4D7-4BF0-89A6-C593BBDC8234}" destId="{663FDC36-D9AC-42E2-9744-F00E14A59661}" srcOrd="2" destOrd="0" parTransId="{73064532-2BBF-4A09-8F66-0473C47C8FC7}" sibTransId="{3F708655-F86E-47F5-935B-DE275906FE65}"/>
    <dgm:cxn modelId="{D9BF6258-3062-40FF-8A09-9FC60F090E52}" type="presOf" srcId="{A78AD06C-748D-4BCB-A473-3284044D48E9}" destId="{958BCB37-920F-430E-B19D-395FEB555CB2}" srcOrd="0" destOrd="0" presId="urn:microsoft.com/office/officeart/2018/2/layout/IconLabelList"/>
    <dgm:cxn modelId="{6182525A-6C89-423A-A68A-1EDA4A5F1960}" srcId="{C251C5D4-C4D7-4BF0-89A6-C593BBDC8234}" destId="{A78AD06C-748D-4BCB-A473-3284044D48E9}" srcOrd="0" destOrd="0" parTransId="{61E0ACD0-3ED4-4F33-B7A2-A13D0100778B}" sibTransId="{FEC46491-12DB-4456-8D6E-77767E7FEC4B}"/>
    <dgm:cxn modelId="{88E3C390-0E6B-4C3C-8E60-1B495A8ED183}" type="presOf" srcId="{61B30951-3B0B-41F7-8668-49815305D3EB}" destId="{FFA743BE-BB05-4B52-BCD5-E2F2C10324DA}" srcOrd="0" destOrd="0" presId="urn:microsoft.com/office/officeart/2018/2/layout/IconLabelList"/>
    <dgm:cxn modelId="{7952FB9D-D863-41B5-9451-D4AE84D42012}" srcId="{C251C5D4-C4D7-4BF0-89A6-C593BBDC8234}" destId="{D2A27C84-CBF6-49FD-AAC2-7BF5FCDC2C11}" srcOrd="3" destOrd="0" parTransId="{133C2D66-7F99-43FF-9B45-B4A741DEAB6D}" sibTransId="{81D65C44-443A-451D-915A-DCC323BA834E}"/>
    <dgm:cxn modelId="{BC7F20A9-ACC1-46A8-9ACE-792FF4960B98}" type="presOf" srcId="{C251C5D4-C4D7-4BF0-89A6-C593BBDC8234}" destId="{ECAFBA8B-ACFB-460E-8280-0D79A0CF1C83}" srcOrd="0" destOrd="0" presId="urn:microsoft.com/office/officeart/2018/2/layout/IconLabelList"/>
    <dgm:cxn modelId="{2040EAF9-EDF9-4112-AFA0-9CB7BBAFDD2D}" type="presParOf" srcId="{ECAFBA8B-ACFB-460E-8280-0D79A0CF1C83}" destId="{6A8CC1FE-A671-451B-B69F-03692D0E6A35}" srcOrd="0" destOrd="0" presId="urn:microsoft.com/office/officeart/2018/2/layout/IconLabelList"/>
    <dgm:cxn modelId="{B8773D69-100D-44CD-9B24-1C59700BC631}" type="presParOf" srcId="{6A8CC1FE-A671-451B-B69F-03692D0E6A35}" destId="{19D770D2-57CD-48AA-B130-47D2CD992127}" srcOrd="0" destOrd="0" presId="urn:microsoft.com/office/officeart/2018/2/layout/IconLabelList"/>
    <dgm:cxn modelId="{12F93853-7567-4C33-BB20-1DE4A108330B}" type="presParOf" srcId="{6A8CC1FE-A671-451B-B69F-03692D0E6A35}" destId="{AEA30511-5F31-4843-B260-23F7257864A4}" srcOrd="1" destOrd="0" presId="urn:microsoft.com/office/officeart/2018/2/layout/IconLabelList"/>
    <dgm:cxn modelId="{AF93CD65-30F5-4355-89AC-80C5AFA4001B}" type="presParOf" srcId="{6A8CC1FE-A671-451B-B69F-03692D0E6A35}" destId="{958BCB37-920F-430E-B19D-395FEB555CB2}" srcOrd="2" destOrd="0" presId="urn:microsoft.com/office/officeart/2018/2/layout/IconLabelList"/>
    <dgm:cxn modelId="{C07F89A5-CE6F-4E43-80D0-C4EA765700B9}" type="presParOf" srcId="{ECAFBA8B-ACFB-460E-8280-0D79A0CF1C83}" destId="{CA0D1A5C-A991-48DE-8B6E-9DA8D8F52646}" srcOrd="1" destOrd="0" presId="urn:microsoft.com/office/officeart/2018/2/layout/IconLabelList"/>
    <dgm:cxn modelId="{B5E77680-0D86-47A0-B43B-71AE141FD883}" type="presParOf" srcId="{ECAFBA8B-ACFB-460E-8280-0D79A0CF1C83}" destId="{B491C002-7C3A-407B-A87F-BD4896CEA102}" srcOrd="2" destOrd="0" presId="urn:microsoft.com/office/officeart/2018/2/layout/IconLabelList"/>
    <dgm:cxn modelId="{34DA4D71-5CB9-4BDD-9BAE-8CD9179685AC}" type="presParOf" srcId="{B491C002-7C3A-407B-A87F-BD4896CEA102}" destId="{2C102004-C902-4FF6-AD68-D7EFD5026C1F}" srcOrd="0" destOrd="0" presId="urn:microsoft.com/office/officeart/2018/2/layout/IconLabelList"/>
    <dgm:cxn modelId="{050219B6-E295-4C07-B350-B77DAA678E7E}" type="presParOf" srcId="{B491C002-7C3A-407B-A87F-BD4896CEA102}" destId="{DAAA6F42-6173-4420-BF81-66120F4B82C0}" srcOrd="1" destOrd="0" presId="urn:microsoft.com/office/officeart/2018/2/layout/IconLabelList"/>
    <dgm:cxn modelId="{A28C4F68-D3E7-4CCD-BCF2-609206BAA203}" type="presParOf" srcId="{B491C002-7C3A-407B-A87F-BD4896CEA102}" destId="{856D56DC-1C45-42F9-9DF3-D7BF46C097A1}" srcOrd="2" destOrd="0" presId="urn:microsoft.com/office/officeart/2018/2/layout/IconLabelList"/>
    <dgm:cxn modelId="{3EB02609-AC9D-47CD-A7D3-2034A8B63B94}" type="presParOf" srcId="{ECAFBA8B-ACFB-460E-8280-0D79A0CF1C83}" destId="{DBC0E9F2-FB9F-4C4D-B13E-47C2ADD58369}" srcOrd="3" destOrd="0" presId="urn:microsoft.com/office/officeart/2018/2/layout/IconLabelList"/>
    <dgm:cxn modelId="{C9626432-5399-4793-839F-7D2A8AA9EEEB}" type="presParOf" srcId="{ECAFBA8B-ACFB-460E-8280-0D79A0CF1C83}" destId="{EB579928-8DB2-42F1-8A2C-4348D07198F1}" srcOrd="4" destOrd="0" presId="urn:microsoft.com/office/officeart/2018/2/layout/IconLabelList"/>
    <dgm:cxn modelId="{97E9F0A9-A654-44F1-B557-AC37B0EC58CB}" type="presParOf" srcId="{EB579928-8DB2-42F1-8A2C-4348D07198F1}" destId="{F24B8D47-06CE-43C7-B537-A0F42BBEB0D5}" srcOrd="0" destOrd="0" presId="urn:microsoft.com/office/officeart/2018/2/layout/IconLabelList"/>
    <dgm:cxn modelId="{DE1D7232-7650-4E69-BDED-004D8D03EFDE}" type="presParOf" srcId="{EB579928-8DB2-42F1-8A2C-4348D07198F1}" destId="{3EE63461-659B-4653-A457-46B5F4425D97}" srcOrd="1" destOrd="0" presId="urn:microsoft.com/office/officeart/2018/2/layout/IconLabelList"/>
    <dgm:cxn modelId="{4C0B6D93-E128-496D-B357-042F5B16ED71}" type="presParOf" srcId="{EB579928-8DB2-42F1-8A2C-4348D07198F1}" destId="{CC5E6EF8-8BBD-444E-8D13-8E9BB32EF474}" srcOrd="2" destOrd="0" presId="urn:microsoft.com/office/officeart/2018/2/layout/IconLabelList"/>
    <dgm:cxn modelId="{F3AC0D58-DD5E-4966-8E50-438F573D5DC0}" type="presParOf" srcId="{ECAFBA8B-ACFB-460E-8280-0D79A0CF1C83}" destId="{486406D0-A75E-4305-A922-6BEE5357F22F}" srcOrd="5" destOrd="0" presId="urn:microsoft.com/office/officeart/2018/2/layout/IconLabelList"/>
    <dgm:cxn modelId="{0AF7321E-654F-47E8-A8AF-9A0F08488A63}" type="presParOf" srcId="{ECAFBA8B-ACFB-460E-8280-0D79A0CF1C83}" destId="{1E34F83A-FF83-4037-88DB-8C7EDF6846CB}" srcOrd="6" destOrd="0" presId="urn:microsoft.com/office/officeart/2018/2/layout/IconLabelList"/>
    <dgm:cxn modelId="{CBF24E77-C148-41E5-A566-2AA74456C247}" type="presParOf" srcId="{1E34F83A-FF83-4037-88DB-8C7EDF6846CB}" destId="{F1F2D398-89E3-4C4F-9260-8D76B77F3D2A}" srcOrd="0" destOrd="0" presId="urn:microsoft.com/office/officeart/2018/2/layout/IconLabelList"/>
    <dgm:cxn modelId="{3203D033-BF93-4ED0-B352-0D64997E3B47}" type="presParOf" srcId="{1E34F83A-FF83-4037-88DB-8C7EDF6846CB}" destId="{5FAC1E7B-7370-483F-865B-22A6689DC93C}" srcOrd="1" destOrd="0" presId="urn:microsoft.com/office/officeart/2018/2/layout/IconLabelList"/>
    <dgm:cxn modelId="{2111AA23-C1EE-4B2F-9CA2-E213BD866A60}" type="presParOf" srcId="{1E34F83A-FF83-4037-88DB-8C7EDF6846CB}" destId="{E76742FC-6CB1-4932-8616-764D98001FAD}" srcOrd="2" destOrd="0" presId="urn:microsoft.com/office/officeart/2018/2/layout/IconLabelList"/>
    <dgm:cxn modelId="{DD67E2CF-EECC-4EAF-B181-1F034CC24A19}" type="presParOf" srcId="{ECAFBA8B-ACFB-460E-8280-0D79A0CF1C83}" destId="{EAAD724D-79DF-40DD-BA38-EC556CD98C72}" srcOrd="7" destOrd="0" presId="urn:microsoft.com/office/officeart/2018/2/layout/IconLabelList"/>
    <dgm:cxn modelId="{55430E3F-5233-4AC8-9232-2C55A797C8FC}" type="presParOf" srcId="{ECAFBA8B-ACFB-460E-8280-0D79A0CF1C83}" destId="{9C1F1D9B-7617-46C8-BFE6-2AD5E48294AA}" srcOrd="8" destOrd="0" presId="urn:microsoft.com/office/officeart/2018/2/layout/IconLabelList"/>
    <dgm:cxn modelId="{C8321469-2272-4782-BFA6-51120D87C54C}" type="presParOf" srcId="{9C1F1D9B-7617-46C8-BFE6-2AD5E48294AA}" destId="{C65A732D-9925-4514-A5C0-4C77FF5231C8}" srcOrd="0" destOrd="0" presId="urn:microsoft.com/office/officeart/2018/2/layout/IconLabelList"/>
    <dgm:cxn modelId="{D61E55A8-AF3E-4B81-8F27-86208113340C}" type="presParOf" srcId="{9C1F1D9B-7617-46C8-BFE6-2AD5E48294AA}" destId="{4E6A36FA-D48A-43D4-BA79-11C95D211D06}" srcOrd="1" destOrd="0" presId="urn:microsoft.com/office/officeart/2018/2/layout/IconLabelList"/>
    <dgm:cxn modelId="{4691D9B9-CF38-4D2E-B92A-AA0AF0A3F100}" type="presParOf" srcId="{9C1F1D9B-7617-46C8-BFE6-2AD5E48294AA}" destId="{FFA743BE-BB05-4B52-BCD5-E2F2C10324DA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DF95AE-612A-4556-A6F5-AA6CFF84B604}" type="doc">
      <dgm:prSet loTypeId="urn:microsoft.com/office/officeart/2005/8/layout/vList2" loCatId="list" qsTypeId="urn:microsoft.com/office/officeart/2005/8/quickstyle/simple1#2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DE5022E3-2677-4AD2-9D14-5AE865912E4D}">
      <dgm:prSet/>
      <dgm:spPr/>
      <dgm:t>
        <a:bodyPr/>
        <a:lstStyle/>
        <a:p>
          <a:r>
            <a:rPr lang="en-US"/>
            <a:t>Tinto's Theory of Student Departure</a:t>
          </a:r>
        </a:p>
      </dgm:t>
    </dgm:pt>
    <dgm:pt modelId="{05058B1C-3143-44B0-A317-B28DC9C2D905}" type="parTrans" cxnId="{B96E6D72-F2BE-45B7-83BF-A3B4FB8CC0DD}">
      <dgm:prSet/>
      <dgm:spPr/>
      <dgm:t>
        <a:bodyPr/>
        <a:lstStyle/>
        <a:p>
          <a:endParaRPr lang="en-US"/>
        </a:p>
      </dgm:t>
    </dgm:pt>
    <dgm:pt modelId="{DA23E5C2-762D-4D81-9E6F-0E0E4065D914}" type="sibTrans" cxnId="{B96E6D72-F2BE-45B7-83BF-A3B4FB8CC0DD}">
      <dgm:prSet/>
      <dgm:spPr/>
      <dgm:t>
        <a:bodyPr/>
        <a:lstStyle/>
        <a:p>
          <a:endParaRPr lang="en-US"/>
        </a:p>
      </dgm:t>
    </dgm:pt>
    <dgm:pt modelId="{BD61A30B-1B9E-4C90-B256-B180E5096BF8}">
      <dgm:prSet/>
      <dgm:spPr/>
      <dgm:t>
        <a:bodyPr/>
        <a:lstStyle/>
        <a:p>
          <a:r>
            <a:rPr lang="en-US"/>
            <a:t>Academic Integration: The Study Cycle &amp; exam success</a:t>
          </a:r>
        </a:p>
      </dgm:t>
    </dgm:pt>
    <dgm:pt modelId="{A1703F11-7D22-4129-9BAD-A0CCF7FFA6B6}" type="parTrans" cxnId="{601E57FD-B825-4A98-ABDF-1AD87B9E3F2C}">
      <dgm:prSet/>
      <dgm:spPr/>
      <dgm:t>
        <a:bodyPr/>
        <a:lstStyle/>
        <a:p>
          <a:endParaRPr lang="en-US"/>
        </a:p>
      </dgm:t>
    </dgm:pt>
    <dgm:pt modelId="{1A829775-214A-4A66-839D-1824F9DDEC74}" type="sibTrans" cxnId="{601E57FD-B825-4A98-ABDF-1AD87B9E3F2C}">
      <dgm:prSet/>
      <dgm:spPr/>
      <dgm:t>
        <a:bodyPr/>
        <a:lstStyle/>
        <a:p>
          <a:endParaRPr lang="en-US"/>
        </a:p>
      </dgm:t>
    </dgm:pt>
    <dgm:pt modelId="{5E8C23CF-5188-4255-87F7-81FFBC08A572}">
      <dgm:prSet/>
      <dgm:spPr/>
      <dgm:t>
        <a:bodyPr/>
        <a:lstStyle/>
        <a:p>
          <a:r>
            <a:rPr lang="en-US"/>
            <a:t>Social Integration: Faculty support &amp; belonging</a:t>
          </a:r>
        </a:p>
      </dgm:t>
    </dgm:pt>
    <dgm:pt modelId="{26C57558-C72F-4142-AD50-6572F2DD328F}" type="parTrans" cxnId="{4D64D3F0-8605-45EB-80F6-8FE26C993369}">
      <dgm:prSet/>
      <dgm:spPr/>
      <dgm:t>
        <a:bodyPr/>
        <a:lstStyle/>
        <a:p>
          <a:endParaRPr lang="en-US"/>
        </a:p>
      </dgm:t>
    </dgm:pt>
    <dgm:pt modelId="{09F7CB85-F53D-4AFB-9E72-F1CF496273DD}" type="sibTrans" cxnId="{4D64D3F0-8605-45EB-80F6-8FE26C993369}">
      <dgm:prSet/>
      <dgm:spPr/>
      <dgm:t>
        <a:bodyPr/>
        <a:lstStyle/>
        <a:p>
          <a:endParaRPr lang="en-US"/>
        </a:p>
      </dgm:t>
    </dgm:pt>
    <dgm:pt modelId="{CDE6D0C6-F74A-483E-B0C4-3933FCA5D769}">
      <dgm:prSet/>
      <dgm:spPr/>
      <dgm:t>
        <a:bodyPr/>
        <a:lstStyle/>
        <a:p>
          <a:r>
            <a:rPr lang="en-US"/>
            <a:t>SIRS measures connectedness and anxiety</a:t>
          </a:r>
        </a:p>
      </dgm:t>
    </dgm:pt>
    <dgm:pt modelId="{90006BA9-B665-4D1A-91B1-50FBDE6AF8F9}" type="parTrans" cxnId="{A971DE77-47B4-431F-A882-6D05EB75CBC1}">
      <dgm:prSet/>
      <dgm:spPr/>
      <dgm:t>
        <a:bodyPr/>
        <a:lstStyle/>
        <a:p>
          <a:endParaRPr lang="en-US"/>
        </a:p>
      </dgm:t>
    </dgm:pt>
    <dgm:pt modelId="{89541897-CE48-49E1-9799-5AB861C43AAB}" type="sibTrans" cxnId="{A971DE77-47B4-431F-A882-6D05EB75CBC1}">
      <dgm:prSet/>
      <dgm:spPr/>
      <dgm:t>
        <a:bodyPr/>
        <a:lstStyle/>
        <a:p>
          <a:endParaRPr lang="en-US"/>
        </a:p>
      </dgm:t>
    </dgm:pt>
    <dgm:pt modelId="{12D12176-1306-4CC3-A62C-075D039E042A}" type="pres">
      <dgm:prSet presAssocID="{60DF95AE-612A-4556-A6F5-AA6CFF84B604}" presName="linear" presStyleCnt="0">
        <dgm:presLayoutVars>
          <dgm:animLvl val="lvl"/>
          <dgm:resizeHandles val="exact"/>
        </dgm:presLayoutVars>
      </dgm:prSet>
      <dgm:spPr/>
    </dgm:pt>
    <dgm:pt modelId="{81832728-0FD0-4F1A-9E79-F78E23516A23}" type="pres">
      <dgm:prSet presAssocID="{DE5022E3-2677-4AD2-9D14-5AE865912E4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F40D94F-ECCD-4CE5-BF9A-88334699C54B}" type="pres">
      <dgm:prSet presAssocID="{DA23E5C2-762D-4D81-9E6F-0E0E4065D914}" presName="spacer" presStyleCnt="0"/>
      <dgm:spPr/>
    </dgm:pt>
    <dgm:pt modelId="{F779E734-257A-4714-A1CE-593A139CC840}" type="pres">
      <dgm:prSet presAssocID="{BD61A30B-1B9E-4C90-B256-B180E5096BF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AA5A5A2-64B7-4063-B3DD-4A351016FCF9}" type="pres">
      <dgm:prSet presAssocID="{1A829775-214A-4A66-839D-1824F9DDEC74}" presName="spacer" presStyleCnt="0"/>
      <dgm:spPr/>
    </dgm:pt>
    <dgm:pt modelId="{AD7A7F6A-2310-4F2E-AE70-A8182546C7FE}" type="pres">
      <dgm:prSet presAssocID="{5E8C23CF-5188-4255-87F7-81FFBC08A57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B8A727F-B551-4E8E-BEC1-7779885C3D39}" type="pres">
      <dgm:prSet presAssocID="{09F7CB85-F53D-4AFB-9E72-F1CF496273DD}" presName="spacer" presStyleCnt="0"/>
      <dgm:spPr/>
    </dgm:pt>
    <dgm:pt modelId="{3B17AA70-1D50-4797-A360-6085D0065BE7}" type="pres">
      <dgm:prSet presAssocID="{CDE6D0C6-F74A-483E-B0C4-3933FCA5D76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26D1A28-4F9E-4848-BD77-ADBAAD47ADD7}" type="presOf" srcId="{BD61A30B-1B9E-4C90-B256-B180E5096BF8}" destId="{F779E734-257A-4714-A1CE-593A139CC840}" srcOrd="0" destOrd="0" presId="urn:microsoft.com/office/officeart/2005/8/layout/vList2"/>
    <dgm:cxn modelId="{05D6942A-7FAF-41FA-B501-1E6F0F49E634}" type="presOf" srcId="{5E8C23CF-5188-4255-87F7-81FFBC08A572}" destId="{AD7A7F6A-2310-4F2E-AE70-A8182546C7FE}" srcOrd="0" destOrd="0" presId="urn:microsoft.com/office/officeart/2005/8/layout/vList2"/>
    <dgm:cxn modelId="{AB58DC35-88CC-40EC-A99A-8F1D4E8AE9E1}" type="presOf" srcId="{CDE6D0C6-F74A-483E-B0C4-3933FCA5D769}" destId="{3B17AA70-1D50-4797-A360-6085D0065BE7}" srcOrd="0" destOrd="0" presId="urn:microsoft.com/office/officeart/2005/8/layout/vList2"/>
    <dgm:cxn modelId="{B96E6D72-F2BE-45B7-83BF-A3B4FB8CC0DD}" srcId="{60DF95AE-612A-4556-A6F5-AA6CFF84B604}" destId="{DE5022E3-2677-4AD2-9D14-5AE865912E4D}" srcOrd="0" destOrd="0" parTransId="{05058B1C-3143-44B0-A317-B28DC9C2D905}" sibTransId="{DA23E5C2-762D-4D81-9E6F-0E0E4065D914}"/>
    <dgm:cxn modelId="{A971DE77-47B4-431F-A882-6D05EB75CBC1}" srcId="{60DF95AE-612A-4556-A6F5-AA6CFF84B604}" destId="{CDE6D0C6-F74A-483E-B0C4-3933FCA5D769}" srcOrd="3" destOrd="0" parTransId="{90006BA9-B665-4D1A-91B1-50FBDE6AF8F9}" sibTransId="{89541897-CE48-49E1-9799-5AB861C43AAB}"/>
    <dgm:cxn modelId="{4A8275B7-025F-45D5-B25F-76C5077C75D3}" type="presOf" srcId="{DE5022E3-2677-4AD2-9D14-5AE865912E4D}" destId="{81832728-0FD0-4F1A-9E79-F78E23516A23}" srcOrd="0" destOrd="0" presId="urn:microsoft.com/office/officeart/2005/8/layout/vList2"/>
    <dgm:cxn modelId="{3630F6BB-5D9C-4D8C-B95A-96A8C6AB9008}" type="presOf" srcId="{60DF95AE-612A-4556-A6F5-AA6CFF84B604}" destId="{12D12176-1306-4CC3-A62C-075D039E042A}" srcOrd="0" destOrd="0" presId="urn:microsoft.com/office/officeart/2005/8/layout/vList2"/>
    <dgm:cxn modelId="{4D64D3F0-8605-45EB-80F6-8FE26C993369}" srcId="{60DF95AE-612A-4556-A6F5-AA6CFF84B604}" destId="{5E8C23CF-5188-4255-87F7-81FFBC08A572}" srcOrd="2" destOrd="0" parTransId="{26C57558-C72F-4142-AD50-6572F2DD328F}" sibTransId="{09F7CB85-F53D-4AFB-9E72-F1CF496273DD}"/>
    <dgm:cxn modelId="{601E57FD-B825-4A98-ABDF-1AD87B9E3F2C}" srcId="{60DF95AE-612A-4556-A6F5-AA6CFF84B604}" destId="{BD61A30B-1B9E-4C90-B256-B180E5096BF8}" srcOrd="1" destOrd="0" parTransId="{A1703F11-7D22-4129-9BAD-A0CCF7FFA6B6}" sibTransId="{1A829775-214A-4A66-839D-1824F9DDEC74}"/>
    <dgm:cxn modelId="{B4583C5A-BA46-42BF-B0FB-6B7ED617B87C}" type="presParOf" srcId="{12D12176-1306-4CC3-A62C-075D039E042A}" destId="{81832728-0FD0-4F1A-9E79-F78E23516A23}" srcOrd="0" destOrd="0" presId="urn:microsoft.com/office/officeart/2005/8/layout/vList2"/>
    <dgm:cxn modelId="{87163FEF-223D-4057-A7CA-95E7CE879E36}" type="presParOf" srcId="{12D12176-1306-4CC3-A62C-075D039E042A}" destId="{9F40D94F-ECCD-4CE5-BF9A-88334699C54B}" srcOrd="1" destOrd="0" presId="urn:microsoft.com/office/officeart/2005/8/layout/vList2"/>
    <dgm:cxn modelId="{5AA46EE3-9192-4AA8-A108-5E57665ADA13}" type="presParOf" srcId="{12D12176-1306-4CC3-A62C-075D039E042A}" destId="{F779E734-257A-4714-A1CE-593A139CC840}" srcOrd="2" destOrd="0" presId="urn:microsoft.com/office/officeart/2005/8/layout/vList2"/>
    <dgm:cxn modelId="{FA7CB438-EE23-4629-81BD-AEF3357EE542}" type="presParOf" srcId="{12D12176-1306-4CC3-A62C-075D039E042A}" destId="{8AA5A5A2-64B7-4063-B3DD-4A351016FCF9}" srcOrd="3" destOrd="0" presId="urn:microsoft.com/office/officeart/2005/8/layout/vList2"/>
    <dgm:cxn modelId="{4915AFCB-7F2C-4BB7-8612-159299BE16E8}" type="presParOf" srcId="{12D12176-1306-4CC3-A62C-075D039E042A}" destId="{AD7A7F6A-2310-4F2E-AE70-A8182546C7FE}" srcOrd="4" destOrd="0" presId="urn:microsoft.com/office/officeart/2005/8/layout/vList2"/>
    <dgm:cxn modelId="{395166D4-9BF7-439C-AD12-75404DDF6C5E}" type="presParOf" srcId="{12D12176-1306-4CC3-A62C-075D039E042A}" destId="{7B8A727F-B551-4E8E-BEC1-7779885C3D39}" srcOrd="5" destOrd="0" presId="urn:microsoft.com/office/officeart/2005/8/layout/vList2"/>
    <dgm:cxn modelId="{6B135D66-4D0D-46A6-8FE4-9075D4A3F6DB}" type="presParOf" srcId="{12D12176-1306-4CC3-A62C-075D039E042A}" destId="{3B17AA70-1D50-4797-A360-6085D0065BE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407702-221D-4862-83E9-BA6A43D0C8E9}" type="doc">
      <dgm:prSet loTypeId="urn:microsoft.com/office/officeart/2016/7/layout/RepeatingBendingProcessNew" loCatId="process" qsTypeId="urn:microsoft.com/office/officeart/2005/8/quickstyle/simple1#3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54010B39-8126-44D6-9B38-BB874FD6ED0A}">
      <dgm:prSet custT="1"/>
      <dgm:spPr/>
      <dgm:t>
        <a:bodyPr/>
        <a:lstStyle/>
        <a:p>
          <a:r>
            <a:rPr lang="en-US" sz="2400"/>
            <a:t>1. Preview</a:t>
          </a:r>
        </a:p>
      </dgm:t>
    </dgm:pt>
    <dgm:pt modelId="{DAABF49C-330B-4611-99F0-D020681ECD39}" type="parTrans" cxnId="{A0B8CEA0-1DCF-4377-A268-07A3AEE319B3}">
      <dgm:prSet/>
      <dgm:spPr/>
      <dgm:t>
        <a:bodyPr/>
        <a:lstStyle/>
        <a:p>
          <a:endParaRPr lang="en-US" sz="2400"/>
        </a:p>
      </dgm:t>
    </dgm:pt>
    <dgm:pt modelId="{20946439-A6D0-4CF8-8CDA-992C68D61AFB}" type="sibTrans" cxnId="{A0B8CEA0-1DCF-4377-A268-07A3AEE319B3}">
      <dgm:prSet custT="1"/>
      <dgm:spPr/>
      <dgm:t>
        <a:bodyPr/>
        <a:lstStyle/>
        <a:p>
          <a:endParaRPr lang="en-US" sz="2400"/>
        </a:p>
      </dgm:t>
    </dgm:pt>
    <dgm:pt modelId="{176D683F-DC75-4DB0-808D-392972888DD1}">
      <dgm:prSet custT="1"/>
      <dgm:spPr/>
      <dgm:t>
        <a:bodyPr/>
        <a:lstStyle/>
        <a:p>
          <a:r>
            <a:rPr lang="en-US" sz="2400"/>
            <a:t>2. Attend</a:t>
          </a:r>
        </a:p>
      </dgm:t>
    </dgm:pt>
    <dgm:pt modelId="{B9A86409-5982-4BD3-A2A6-56274A2119AB}" type="parTrans" cxnId="{21E08CA0-0D32-4DD1-BE49-131561EFC6AA}">
      <dgm:prSet/>
      <dgm:spPr/>
      <dgm:t>
        <a:bodyPr/>
        <a:lstStyle/>
        <a:p>
          <a:endParaRPr lang="en-US" sz="2400"/>
        </a:p>
      </dgm:t>
    </dgm:pt>
    <dgm:pt modelId="{29A5E5A3-F9DC-4D20-8058-B487F50F9DD7}" type="sibTrans" cxnId="{21E08CA0-0D32-4DD1-BE49-131561EFC6AA}">
      <dgm:prSet custT="1"/>
      <dgm:spPr/>
      <dgm:t>
        <a:bodyPr/>
        <a:lstStyle/>
        <a:p>
          <a:endParaRPr lang="en-US" sz="2400"/>
        </a:p>
      </dgm:t>
    </dgm:pt>
    <dgm:pt modelId="{465DBBAC-80FA-4EF3-B6B2-B840A663E0EC}">
      <dgm:prSet custT="1"/>
      <dgm:spPr/>
      <dgm:t>
        <a:bodyPr/>
        <a:lstStyle/>
        <a:p>
          <a:r>
            <a:rPr lang="en-US" sz="2400"/>
            <a:t>3. Review</a:t>
          </a:r>
        </a:p>
      </dgm:t>
    </dgm:pt>
    <dgm:pt modelId="{2EAE1C31-C3A3-4DFA-A674-88FCE7D7AB16}" type="parTrans" cxnId="{BDDA7526-B852-4CE0-937A-A2083281C880}">
      <dgm:prSet/>
      <dgm:spPr/>
      <dgm:t>
        <a:bodyPr/>
        <a:lstStyle/>
        <a:p>
          <a:endParaRPr lang="en-US" sz="2400"/>
        </a:p>
      </dgm:t>
    </dgm:pt>
    <dgm:pt modelId="{39A8185B-3013-4339-9A76-6213CEB826DE}" type="sibTrans" cxnId="{BDDA7526-B852-4CE0-937A-A2083281C880}">
      <dgm:prSet custT="1"/>
      <dgm:spPr/>
      <dgm:t>
        <a:bodyPr/>
        <a:lstStyle/>
        <a:p>
          <a:endParaRPr lang="en-US" sz="2400"/>
        </a:p>
      </dgm:t>
    </dgm:pt>
    <dgm:pt modelId="{1D8A909F-6972-4E24-AD71-C8106AA15A76}">
      <dgm:prSet custT="1"/>
      <dgm:spPr/>
      <dgm:t>
        <a:bodyPr/>
        <a:lstStyle/>
        <a:p>
          <a:r>
            <a:rPr lang="en-US" sz="2400"/>
            <a:t>4. Study</a:t>
          </a:r>
        </a:p>
      </dgm:t>
    </dgm:pt>
    <dgm:pt modelId="{2A3B0350-C5ED-4F54-87D9-256CA091639A}" type="parTrans" cxnId="{8ED833F1-DD08-439E-86D4-A989854A2C44}">
      <dgm:prSet/>
      <dgm:spPr/>
      <dgm:t>
        <a:bodyPr/>
        <a:lstStyle/>
        <a:p>
          <a:endParaRPr lang="en-US" sz="2400"/>
        </a:p>
      </dgm:t>
    </dgm:pt>
    <dgm:pt modelId="{190A2377-E0D3-4FC6-9EC8-AEC141961439}" type="sibTrans" cxnId="{8ED833F1-DD08-439E-86D4-A989854A2C44}">
      <dgm:prSet custT="1"/>
      <dgm:spPr/>
      <dgm:t>
        <a:bodyPr/>
        <a:lstStyle/>
        <a:p>
          <a:endParaRPr lang="en-US" sz="2400"/>
        </a:p>
      </dgm:t>
    </dgm:pt>
    <dgm:pt modelId="{BEBA5F30-1457-4F86-8F02-265BE8935B26}">
      <dgm:prSet custT="1"/>
      <dgm:spPr/>
      <dgm:t>
        <a:bodyPr/>
        <a:lstStyle/>
        <a:p>
          <a:r>
            <a:rPr lang="en-US" sz="2400"/>
            <a:t>5. Assess</a:t>
          </a:r>
        </a:p>
      </dgm:t>
    </dgm:pt>
    <dgm:pt modelId="{2EAFECF3-C8E9-4976-841E-02EBD35AE6D3}" type="parTrans" cxnId="{F80351D0-A659-43F7-9FEF-17E71435970F}">
      <dgm:prSet/>
      <dgm:spPr/>
      <dgm:t>
        <a:bodyPr/>
        <a:lstStyle/>
        <a:p>
          <a:endParaRPr lang="en-US" sz="2400"/>
        </a:p>
      </dgm:t>
    </dgm:pt>
    <dgm:pt modelId="{C482B5B7-2F87-4615-87A0-E1A0A8B3440F}" type="sibTrans" cxnId="{F80351D0-A659-43F7-9FEF-17E71435970F}">
      <dgm:prSet custT="1"/>
      <dgm:spPr/>
      <dgm:t>
        <a:bodyPr/>
        <a:lstStyle/>
        <a:p>
          <a:endParaRPr lang="en-US" sz="2400"/>
        </a:p>
      </dgm:t>
    </dgm:pt>
    <dgm:pt modelId="{8802A8E6-CA2A-4D87-9630-357805BC8897}">
      <dgm:prSet custT="1"/>
      <dgm:spPr/>
      <dgm:t>
        <a:bodyPr/>
        <a:lstStyle/>
        <a:p>
          <a:r>
            <a:rPr lang="en-US" sz="2200" dirty="0"/>
            <a:t>Promotes metacognition and self-regulated learning</a:t>
          </a:r>
        </a:p>
      </dgm:t>
    </dgm:pt>
    <dgm:pt modelId="{4F50E7A8-52FF-414C-8317-3B1E1E60C82A}" type="parTrans" cxnId="{37503716-8B3C-4641-80F8-36876991D486}">
      <dgm:prSet/>
      <dgm:spPr/>
      <dgm:t>
        <a:bodyPr/>
        <a:lstStyle/>
        <a:p>
          <a:endParaRPr lang="en-US" sz="2400"/>
        </a:p>
      </dgm:t>
    </dgm:pt>
    <dgm:pt modelId="{CEAB05E1-A541-432E-A2F8-EB0336A96423}" type="sibTrans" cxnId="{37503716-8B3C-4641-80F8-36876991D486}">
      <dgm:prSet/>
      <dgm:spPr/>
      <dgm:t>
        <a:bodyPr/>
        <a:lstStyle/>
        <a:p>
          <a:endParaRPr lang="en-US" sz="2400"/>
        </a:p>
      </dgm:t>
    </dgm:pt>
    <dgm:pt modelId="{1BC9E21E-EAC4-4268-8C50-D9111DABD199}" type="pres">
      <dgm:prSet presAssocID="{47407702-221D-4862-83E9-BA6A43D0C8E9}" presName="Name0" presStyleCnt="0">
        <dgm:presLayoutVars>
          <dgm:dir/>
          <dgm:resizeHandles val="exact"/>
        </dgm:presLayoutVars>
      </dgm:prSet>
      <dgm:spPr/>
    </dgm:pt>
    <dgm:pt modelId="{E8F791FE-B1F2-4503-AAFE-928DC10B7861}" type="pres">
      <dgm:prSet presAssocID="{54010B39-8126-44D6-9B38-BB874FD6ED0A}" presName="node" presStyleLbl="node1" presStyleIdx="0" presStyleCnt="6">
        <dgm:presLayoutVars>
          <dgm:bulletEnabled val="1"/>
        </dgm:presLayoutVars>
      </dgm:prSet>
      <dgm:spPr/>
    </dgm:pt>
    <dgm:pt modelId="{5AEA36C8-CB68-420E-862D-1958E2AD5E19}" type="pres">
      <dgm:prSet presAssocID="{20946439-A6D0-4CF8-8CDA-992C68D61AFB}" presName="sibTrans" presStyleLbl="sibTrans1D1" presStyleIdx="0" presStyleCnt="5"/>
      <dgm:spPr/>
    </dgm:pt>
    <dgm:pt modelId="{38DB7376-7D5E-4174-85F8-97CA2DCEF1CE}" type="pres">
      <dgm:prSet presAssocID="{20946439-A6D0-4CF8-8CDA-992C68D61AFB}" presName="connectorText" presStyleLbl="sibTrans1D1" presStyleIdx="0" presStyleCnt="5"/>
      <dgm:spPr/>
    </dgm:pt>
    <dgm:pt modelId="{5F68C6E8-861C-4C4C-9DC9-7319A224291D}" type="pres">
      <dgm:prSet presAssocID="{176D683F-DC75-4DB0-808D-392972888DD1}" presName="node" presStyleLbl="node1" presStyleIdx="1" presStyleCnt="6">
        <dgm:presLayoutVars>
          <dgm:bulletEnabled val="1"/>
        </dgm:presLayoutVars>
      </dgm:prSet>
      <dgm:spPr/>
    </dgm:pt>
    <dgm:pt modelId="{4F97353F-DE9F-4919-BA37-5F1663005D57}" type="pres">
      <dgm:prSet presAssocID="{29A5E5A3-F9DC-4D20-8058-B487F50F9DD7}" presName="sibTrans" presStyleLbl="sibTrans1D1" presStyleIdx="1" presStyleCnt="5"/>
      <dgm:spPr/>
    </dgm:pt>
    <dgm:pt modelId="{41A7722F-87A3-4CDC-8997-31D2E29EED43}" type="pres">
      <dgm:prSet presAssocID="{29A5E5A3-F9DC-4D20-8058-B487F50F9DD7}" presName="connectorText" presStyleLbl="sibTrans1D1" presStyleIdx="1" presStyleCnt="5"/>
      <dgm:spPr/>
    </dgm:pt>
    <dgm:pt modelId="{B7772D64-15D6-4257-A42D-AD7C424003B6}" type="pres">
      <dgm:prSet presAssocID="{465DBBAC-80FA-4EF3-B6B2-B840A663E0EC}" presName="node" presStyleLbl="node1" presStyleIdx="2" presStyleCnt="6">
        <dgm:presLayoutVars>
          <dgm:bulletEnabled val="1"/>
        </dgm:presLayoutVars>
      </dgm:prSet>
      <dgm:spPr/>
    </dgm:pt>
    <dgm:pt modelId="{FB8468FD-652E-4D4A-AAA9-0EB01710E627}" type="pres">
      <dgm:prSet presAssocID="{39A8185B-3013-4339-9A76-6213CEB826DE}" presName="sibTrans" presStyleLbl="sibTrans1D1" presStyleIdx="2" presStyleCnt="5"/>
      <dgm:spPr/>
    </dgm:pt>
    <dgm:pt modelId="{88BD02CC-5BD9-4F18-BE52-8A43B872F6FE}" type="pres">
      <dgm:prSet presAssocID="{39A8185B-3013-4339-9A76-6213CEB826DE}" presName="connectorText" presStyleLbl="sibTrans1D1" presStyleIdx="2" presStyleCnt="5"/>
      <dgm:spPr/>
    </dgm:pt>
    <dgm:pt modelId="{82F349EA-7516-43B7-A66B-75B499BDBA69}" type="pres">
      <dgm:prSet presAssocID="{1D8A909F-6972-4E24-AD71-C8106AA15A76}" presName="node" presStyleLbl="node1" presStyleIdx="3" presStyleCnt="6">
        <dgm:presLayoutVars>
          <dgm:bulletEnabled val="1"/>
        </dgm:presLayoutVars>
      </dgm:prSet>
      <dgm:spPr/>
    </dgm:pt>
    <dgm:pt modelId="{22585DB8-6616-4DFF-A4D9-BF2053E21F8D}" type="pres">
      <dgm:prSet presAssocID="{190A2377-E0D3-4FC6-9EC8-AEC141961439}" presName="sibTrans" presStyleLbl="sibTrans1D1" presStyleIdx="3" presStyleCnt="5"/>
      <dgm:spPr/>
    </dgm:pt>
    <dgm:pt modelId="{3DE7D1DE-06F1-4EB5-B7B2-31C952FAB63D}" type="pres">
      <dgm:prSet presAssocID="{190A2377-E0D3-4FC6-9EC8-AEC141961439}" presName="connectorText" presStyleLbl="sibTrans1D1" presStyleIdx="3" presStyleCnt="5"/>
      <dgm:spPr/>
    </dgm:pt>
    <dgm:pt modelId="{317AFAE4-3B16-486D-996B-B476B04A49DE}" type="pres">
      <dgm:prSet presAssocID="{BEBA5F30-1457-4F86-8F02-265BE8935B26}" presName="node" presStyleLbl="node1" presStyleIdx="4" presStyleCnt="6">
        <dgm:presLayoutVars>
          <dgm:bulletEnabled val="1"/>
        </dgm:presLayoutVars>
      </dgm:prSet>
      <dgm:spPr/>
    </dgm:pt>
    <dgm:pt modelId="{F81131F0-CC93-4764-84C8-3E7E3C14D403}" type="pres">
      <dgm:prSet presAssocID="{C482B5B7-2F87-4615-87A0-E1A0A8B3440F}" presName="sibTrans" presStyleLbl="sibTrans1D1" presStyleIdx="4" presStyleCnt="5"/>
      <dgm:spPr/>
    </dgm:pt>
    <dgm:pt modelId="{B5521D3F-F54B-4F00-82D9-5EDB0474053D}" type="pres">
      <dgm:prSet presAssocID="{C482B5B7-2F87-4615-87A0-E1A0A8B3440F}" presName="connectorText" presStyleLbl="sibTrans1D1" presStyleIdx="4" presStyleCnt="5"/>
      <dgm:spPr/>
    </dgm:pt>
    <dgm:pt modelId="{AFA81D39-1078-4A72-9158-893EB6615185}" type="pres">
      <dgm:prSet presAssocID="{8802A8E6-CA2A-4D87-9630-357805BC8897}" presName="node" presStyleLbl="node1" presStyleIdx="5" presStyleCnt="6">
        <dgm:presLayoutVars>
          <dgm:bulletEnabled val="1"/>
        </dgm:presLayoutVars>
      </dgm:prSet>
      <dgm:spPr/>
    </dgm:pt>
  </dgm:ptLst>
  <dgm:cxnLst>
    <dgm:cxn modelId="{B0A52D07-802A-46BC-9FDE-736D88116ACA}" type="presOf" srcId="{176D683F-DC75-4DB0-808D-392972888DD1}" destId="{5F68C6E8-861C-4C4C-9DC9-7319A224291D}" srcOrd="0" destOrd="0" presId="urn:microsoft.com/office/officeart/2016/7/layout/RepeatingBendingProcessNew"/>
    <dgm:cxn modelId="{54113915-5CD8-46CA-B863-15A637F7ADC7}" type="presOf" srcId="{20946439-A6D0-4CF8-8CDA-992C68D61AFB}" destId="{5AEA36C8-CB68-420E-862D-1958E2AD5E19}" srcOrd="0" destOrd="0" presId="urn:microsoft.com/office/officeart/2016/7/layout/RepeatingBendingProcessNew"/>
    <dgm:cxn modelId="{37503716-8B3C-4641-80F8-36876991D486}" srcId="{47407702-221D-4862-83E9-BA6A43D0C8E9}" destId="{8802A8E6-CA2A-4D87-9630-357805BC8897}" srcOrd="5" destOrd="0" parTransId="{4F50E7A8-52FF-414C-8317-3B1E1E60C82A}" sibTransId="{CEAB05E1-A541-432E-A2F8-EB0336A96423}"/>
    <dgm:cxn modelId="{BDDA7526-B852-4CE0-937A-A2083281C880}" srcId="{47407702-221D-4862-83E9-BA6A43D0C8E9}" destId="{465DBBAC-80FA-4EF3-B6B2-B840A663E0EC}" srcOrd="2" destOrd="0" parTransId="{2EAE1C31-C3A3-4DFA-A674-88FCE7D7AB16}" sibTransId="{39A8185B-3013-4339-9A76-6213CEB826DE}"/>
    <dgm:cxn modelId="{BB237C38-974A-40BB-9011-7C0DD23D6DD8}" type="presOf" srcId="{1D8A909F-6972-4E24-AD71-C8106AA15A76}" destId="{82F349EA-7516-43B7-A66B-75B499BDBA69}" srcOrd="0" destOrd="0" presId="urn:microsoft.com/office/officeart/2016/7/layout/RepeatingBendingProcessNew"/>
    <dgm:cxn modelId="{E2EE5639-5700-40D3-A199-6D1ADFB97082}" type="presOf" srcId="{47407702-221D-4862-83E9-BA6A43D0C8E9}" destId="{1BC9E21E-EAC4-4268-8C50-D9111DABD199}" srcOrd="0" destOrd="0" presId="urn:microsoft.com/office/officeart/2016/7/layout/RepeatingBendingProcessNew"/>
    <dgm:cxn modelId="{2AA17961-68D9-49C7-8436-0D5557AA9830}" type="presOf" srcId="{39A8185B-3013-4339-9A76-6213CEB826DE}" destId="{FB8468FD-652E-4D4A-AAA9-0EB01710E627}" srcOrd="0" destOrd="0" presId="urn:microsoft.com/office/officeart/2016/7/layout/RepeatingBendingProcessNew"/>
    <dgm:cxn modelId="{AFBA6954-A594-4215-AE59-22291A5DFA44}" type="presOf" srcId="{39A8185B-3013-4339-9A76-6213CEB826DE}" destId="{88BD02CC-5BD9-4F18-BE52-8A43B872F6FE}" srcOrd="1" destOrd="0" presId="urn:microsoft.com/office/officeart/2016/7/layout/RepeatingBendingProcessNew"/>
    <dgm:cxn modelId="{3147D754-1C69-49D2-B026-5F78CD7F66CF}" type="presOf" srcId="{8802A8E6-CA2A-4D87-9630-357805BC8897}" destId="{AFA81D39-1078-4A72-9158-893EB6615185}" srcOrd="0" destOrd="0" presId="urn:microsoft.com/office/officeart/2016/7/layout/RepeatingBendingProcessNew"/>
    <dgm:cxn modelId="{4EB38276-5732-4C0A-821C-6AAEFB28FDFE}" type="presOf" srcId="{BEBA5F30-1457-4F86-8F02-265BE8935B26}" destId="{317AFAE4-3B16-486D-996B-B476B04A49DE}" srcOrd="0" destOrd="0" presId="urn:microsoft.com/office/officeart/2016/7/layout/RepeatingBendingProcessNew"/>
    <dgm:cxn modelId="{CE452377-E355-4918-BB63-4A8AD12D6340}" type="presOf" srcId="{29A5E5A3-F9DC-4D20-8058-B487F50F9DD7}" destId="{41A7722F-87A3-4CDC-8997-31D2E29EED43}" srcOrd="1" destOrd="0" presId="urn:microsoft.com/office/officeart/2016/7/layout/RepeatingBendingProcessNew"/>
    <dgm:cxn modelId="{A0AF1479-558B-4127-A92B-12A66A2977E4}" type="presOf" srcId="{20946439-A6D0-4CF8-8CDA-992C68D61AFB}" destId="{38DB7376-7D5E-4174-85F8-97CA2DCEF1CE}" srcOrd="1" destOrd="0" presId="urn:microsoft.com/office/officeart/2016/7/layout/RepeatingBendingProcessNew"/>
    <dgm:cxn modelId="{BFF9A587-1A6F-4494-9A24-1AB6F27391A1}" type="presOf" srcId="{54010B39-8126-44D6-9B38-BB874FD6ED0A}" destId="{E8F791FE-B1F2-4503-AAFE-928DC10B7861}" srcOrd="0" destOrd="0" presId="urn:microsoft.com/office/officeart/2016/7/layout/RepeatingBendingProcessNew"/>
    <dgm:cxn modelId="{2A89028C-05AE-4CA8-8F7B-B6457382B39B}" type="presOf" srcId="{29A5E5A3-F9DC-4D20-8058-B487F50F9DD7}" destId="{4F97353F-DE9F-4919-BA37-5F1663005D57}" srcOrd="0" destOrd="0" presId="urn:microsoft.com/office/officeart/2016/7/layout/RepeatingBendingProcessNew"/>
    <dgm:cxn modelId="{1325E28C-F88C-4DC5-A1E2-254D10996355}" type="presOf" srcId="{190A2377-E0D3-4FC6-9EC8-AEC141961439}" destId="{22585DB8-6616-4DFF-A4D9-BF2053E21F8D}" srcOrd="0" destOrd="0" presId="urn:microsoft.com/office/officeart/2016/7/layout/RepeatingBendingProcessNew"/>
    <dgm:cxn modelId="{21E08CA0-0D32-4DD1-BE49-131561EFC6AA}" srcId="{47407702-221D-4862-83E9-BA6A43D0C8E9}" destId="{176D683F-DC75-4DB0-808D-392972888DD1}" srcOrd="1" destOrd="0" parTransId="{B9A86409-5982-4BD3-A2A6-56274A2119AB}" sibTransId="{29A5E5A3-F9DC-4D20-8058-B487F50F9DD7}"/>
    <dgm:cxn modelId="{A0B8CEA0-1DCF-4377-A268-07A3AEE319B3}" srcId="{47407702-221D-4862-83E9-BA6A43D0C8E9}" destId="{54010B39-8126-44D6-9B38-BB874FD6ED0A}" srcOrd="0" destOrd="0" parTransId="{DAABF49C-330B-4611-99F0-D020681ECD39}" sibTransId="{20946439-A6D0-4CF8-8CDA-992C68D61AFB}"/>
    <dgm:cxn modelId="{44AB8EAB-8362-4990-BB89-B77D96652904}" type="presOf" srcId="{C482B5B7-2F87-4615-87A0-E1A0A8B3440F}" destId="{F81131F0-CC93-4764-84C8-3E7E3C14D403}" srcOrd="0" destOrd="0" presId="urn:microsoft.com/office/officeart/2016/7/layout/RepeatingBendingProcessNew"/>
    <dgm:cxn modelId="{664523C2-64E6-46FE-B08B-2765C921E200}" type="presOf" srcId="{C482B5B7-2F87-4615-87A0-E1A0A8B3440F}" destId="{B5521D3F-F54B-4F00-82D9-5EDB0474053D}" srcOrd="1" destOrd="0" presId="urn:microsoft.com/office/officeart/2016/7/layout/RepeatingBendingProcessNew"/>
    <dgm:cxn modelId="{F80351D0-A659-43F7-9FEF-17E71435970F}" srcId="{47407702-221D-4862-83E9-BA6A43D0C8E9}" destId="{BEBA5F30-1457-4F86-8F02-265BE8935B26}" srcOrd="4" destOrd="0" parTransId="{2EAFECF3-C8E9-4976-841E-02EBD35AE6D3}" sibTransId="{C482B5B7-2F87-4615-87A0-E1A0A8B3440F}"/>
    <dgm:cxn modelId="{A7539ADC-68BA-4C48-B1D4-EC5E8D8A1E0A}" type="presOf" srcId="{465DBBAC-80FA-4EF3-B6B2-B840A663E0EC}" destId="{B7772D64-15D6-4257-A42D-AD7C424003B6}" srcOrd="0" destOrd="0" presId="urn:microsoft.com/office/officeart/2016/7/layout/RepeatingBendingProcessNew"/>
    <dgm:cxn modelId="{AA2A35E5-C9D8-40F5-99C5-AD05C6032D04}" type="presOf" srcId="{190A2377-E0D3-4FC6-9EC8-AEC141961439}" destId="{3DE7D1DE-06F1-4EB5-B7B2-31C952FAB63D}" srcOrd="1" destOrd="0" presId="urn:microsoft.com/office/officeart/2016/7/layout/RepeatingBendingProcessNew"/>
    <dgm:cxn modelId="{8ED833F1-DD08-439E-86D4-A989854A2C44}" srcId="{47407702-221D-4862-83E9-BA6A43D0C8E9}" destId="{1D8A909F-6972-4E24-AD71-C8106AA15A76}" srcOrd="3" destOrd="0" parTransId="{2A3B0350-C5ED-4F54-87D9-256CA091639A}" sibTransId="{190A2377-E0D3-4FC6-9EC8-AEC141961439}"/>
    <dgm:cxn modelId="{E1FB1BD8-9BDF-40F7-9A2E-E5148C12B7D1}" type="presParOf" srcId="{1BC9E21E-EAC4-4268-8C50-D9111DABD199}" destId="{E8F791FE-B1F2-4503-AAFE-928DC10B7861}" srcOrd="0" destOrd="0" presId="urn:microsoft.com/office/officeart/2016/7/layout/RepeatingBendingProcessNew"/>
    <dgm:cxn modelId="{47C0FAC9-71B0-4C3F-A135-18FF34EA1A1C}" type="presParOf" srcId="{1BC9E21E-EAC4-4268-8C50-D9111DABD199}" destId="{5AEA36C8-CB68-420E-862D-1958E2AD5E19}" srcOrd="1" destOrd="0" presId="urn:microsoft.com/office/officeart/2016/7/layout/RepeatingBendingProcessNew"/>
    <dgm:cxn modelId="{A7746836-E2A6-4643-A214-D99135C2800C}" type="presParOf" srcId="{5AEA36C8-CB68-420E-862D-1958E2AD5E19}" destId="{38DB7376-7D5E-4174-85F8-97CA2DCEF1CE}" srcOrd="0" destOrd="0" presId="urn:microsoft.com/office/officeart/2016/7/layout/RepeatingBendingProcessNew"/>
    <dgm:cxn modelId="{DCAA6E67-2A6E-4EBD-B1C1-14C207249988}" type="presParOf" srcId="{1BC9E21E-EAC4-4268-8C50-D9111DABD199}" destId="{5F68C6E8-861C-4C4C-9DC9-7319A224291D}" srcOrd="2" destOrd="0" presId="urn:microsoft.com/office/officeart/2016/7/layout/RepeatingBendingProcessNew"/>
    <dgm:cxn modelId="{7B7C44B6-2B0B-4CFF-8A11-5BECD74DD66B}" type="presParOf" srcId="{1BC9E21E-EAC4-4268-8C50-D9111DABD199}" destId="{4F97353F-DE9F-4919-BA37-5F1663005D57}" srcOrd="3" destOrd="0" presId="urn:microsoft.com/office/officeart/2016/7/layout/RepeatingBendingProcessNew"/>
    <dgm:cxn modelId="{7DE0368A-E497-417D-8B94-619F2C24593E}" type="presParOf" srcId="{4F97353F-DE9F-4919-BA37-5F1663005D57}" destId="{41A7722F-87A3-4CDC-8997-31D2E29EED43}" srcOrd="0" destOrd="0" presId="urn:microsoft.com/office/officeart/2016/7/layout/RepeatingBendingProcessNew"/>
    <dgm:cxn modelId="{64AFD54F-E073-445A-AB0B-08F4C255440B}" type="presParOf" srcId="{1BC9E21E-EAC4-4268-8C50-D9111DABD199}" destId="{B7772D64-15D6-4257-A42D-AD7C424003B6}" srcOrd="4" destOrd="0" presId="urn:microsoft.com/office/officeart/2016/7/layout/RepeatingBendingProcessNew"/>
    <dgm:cxn modelId="{228FF650-D6AA-4B1A-BB6F-DBA254EB8E46}" type="presParOf" srcId="{1BC9E21E-EAC4-4268-8C50-D9111DABD199}" destId="{FB8468FD-652E-4D4A-AAA9-0EB01710E627}" srcOrd="5" destOrd="0" presId="urn:microsoft.com/office/officeart/2016/7/layout/RepeatingBendingProcessNew"/>
    <dgm:cxn modelId="{B58F5E40-9D2A-44D0-A78E-D953D913FB97}" type="presParOf" srcId="{FB8468FD-652E-4D4A-AAA9-0EB01710E627}" destId="{88BD02CC-5BD9-4F18-BE52-8A43B872F6FE}" srcOrd="0" destOrd="0" presId="urn:microsoft.com/office/officeart/2016/7/layout/RepeatingBendingProcessNew"/>
    <dgm:cxn modelId="{23E5D908-C377-4E72-9862-4AED03DA4E7D}" type="presParOf" srcId="{1BC9E21E-EAC4-4268-8C50-D9111DABD199}" destId="{82F349EA-7516-43B7-A66B-75B499BDBA69}" srcOrd="6" destOrd="0" presId="urn:microsoft.com/office/officeart/2016/7/layout/RepeatingBendingProcessNew"/>
    <dgm:cxn modelId="{43271938-9232-4D20-9D53-13FE7AD1A352}" type="presParOf" srcId="{1BC9E21E-EAC4-4268-8C50-D9111DABD199}" destId="{22585DB8-6616-4DFF-A4D9-BF2053E21F8D}" srcOrd="7" destOrd="0" presId="urn:microsoft.com/office/officeart/2016/7/layout/RepeatingBendingProcessNew"/>
    <dgm:cxn modelId="{CE870F82-AF02-4996-8809-B4BA7B2F4B41}" type="presParOf" srcId="{22585DB8-6616-4DFF-A4D9-BF2053E21F8D}" destId="{3DE7D1DE-06F1-4EB5-B7B2-31C952FAB63D}" srcOrd="0" destOrd="0" presId="urn:microsoft.com/office/officeart/2016/7/layout/RepeatingBendingProcessNew"/>
    <dgm:cxn modelId="{0F8AAC36-143F-4ADA-AC9F-ABD3FD0C6546}" type="presParOf" srcId="{1BC9E21E-EAC4-4268-8C50-D9111DABD199}" destId="{317AFAE4-3B16-486D-996B-B476B04A49DE}" srcOrd="8" destOrd="0" presId="urn:microsoft.com/office/officeart/2016/7/layout/RepeatingBendingProcessNew"/>
    <dgm:cxn modelId="{CAA44FD6-6CAE-4915-BF20-61008C748A98}" type="presParOf" srcId="{1BC9E21E-EAC4-4268-8C50-D9111DABD199}" destId="{F81131F0-CC93-4764-84C8-3E7E3C14D403}" srcOrd="9" destOrd="0" presId="urn:microsoft.com/office/officeart/2016/7/layout/RepeatingBendingProcessNew"/>
    <dgm:cxn modelId="{05A65131-0F6C-49B8-B70B-426E1BE4D8BF}" type="presParOf" srcId="{F81131F0-CC93-4764-84C8-3E7E3C14D403}" destId="{B5521D3F-F54B-4F00-82D9-5EDB0474053D}" srcOrd="0" destOrd="0" presId="urn:microsoft.com/office/officeart/2016/7/layout/RepeatingBendingProcessNew"/>
    <dgm:cxn modelId="{6AAA459A-7D7D-41F9-9894-14CFAD6C21F4}" type="presParOf" srcId="{1BC9E21E-EAC4-4268-8C50-D9111DABD199}" destId="{AFA81D39-1078-4A72-9158-893EB6615185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03F8BA-5126-4943-8553-1B7A6F51289F}" type="doc">
      <dgm:prSet loTypeId="urn:microsoft.com/office/officeart/2005/8/layout/hierarchy1" loCatId="hierarchy" qsTypeId="urn:microsoft.com/office/officeart/2005/8/quickstyle/simple1#4" qsCatId="simple" csTypeId="urn:microsoft.com/office/officeart/2005/8/colors/accent2_2#1" csCatId="accent2"/>
      <dgm:spPr/>
      <dgm:t>
        <a:bodyPr/>
        <a:lstStyle/>
        <a:p>
          <a:endParaRPr lang="en-US"/>
        </a:p>
      </dgm:t>
    </dgm:pt>
    <dgm:pt modelId="{17F6BA16-42AC-4E9A-AA63-A6D35F8F4DB0}">
      <dgm:prSet custT="1"/>
      <dgm:spPr/>
      <dgm:t>
        <a:bodyPr/>
        <a:lstStyle/>
        <a:p>
          <a:r>
            <a:rPr lang="en-US" sz="2000"/>
            <a:t>Population: First-quarter Fundamentals VN students</a:t>
          </a:r>
        </a:p>
      </dgm:t>
    </dgm:pt>
    <dgm:pt modelId="{037A9904-293B-4AB4-BA6D-A05DF34A0669}" type="parTrans" cxnId="{EB1FA75F-8663-4942-9C1D-9F2A1988C8F7}">
      <dgm:prSet/>
      <dgm:spPr/>
      <dgm:t>
        <a:bodyPr/>
        <a:lstStyle/>
        <a:p>
          <a:endParaRPr lang="en-US" sz="2000"/>
        </a:p>
      </dgm:t>
    </dgm:pt>
    <dgm:pt modelId="{D5158BD2-39D1-4397-A640-C279E2C0E0B8}" type="sibTrans" cxnId="{EB1FA75F-8663-4942-9C1D-9F2A1988C8F7}">
      <dgm:prSet/>
      <dgm:spPr/>
      <dgm:t>
        <a:bodyPr/>
        <a:lstStyle/>
        <a:p>
          <a:endParaRPr lang="en-US" sz="2000"/>
        </a:p>
      </dgm:t>
    </dgm:pt>
    <dgm:pt modelId="{5F56E60B-DB3C-48E2-892B-163C76D9E6A5}">
      <dgm:prSet custT="1"/>
      <dgm:spPr/>
      <dgm:t>
        <a:bodyPr/>
        <a:lstStyle/>
        <a:p>
          <a:r>
            <a:rPr lang="en-US" sz="1800" dirty="0"/>
            <a:t>Primary outcomes: Comparison of Exam 3 &amp; Exam 5 scores</a:t>
          </a:r>
        </a:p>
      </dgm:t>
    </dgm:pt>
    <dgm:pt modelId="{C671D4C5-B22B-449E-876E-5C04F47EB718}" type="parTrans" cxnId="{B5D67BE7-BA8A-4404-9453-4B7B71CC2B4F}">
      <dgm:prSet/>
      <dgm:spPr/>
      <dgm:t>
        <a:bodyPr/>
        <a:lstStyle/>
        <a:p>
          <a:endParaRPr lang="en-US" sz="2000"/>
        </a:p>
      </dgm:t>
    </dgm:pt>
    <dgm:pt modelId="{5963CBF7-F41D-4035-AE8E-026517BBE9B3}" type="sibTrans" cxnId="{B5D67BE7-BA8A-4404-9453-4B7B71CC2B4F}">
      <dgm:prSet/>
      <dgm:spPr/>
      <dgm:t>
        <a:bodyPr/>
        <a:lstStyle/>
        <a:p>
          <a:endParaRPr lang="en-US" sz="2000"/>
        </a:p>
      </dgm:t>
    </dgm:pt>
    <dgm:pt modelId="{D61C3C72-9588-4CE0-9BAD-5EAF3D473616}">
      <dgm:prSet custT="1"/>
      <dgm:spPr/>
      <dgm:t>
        <a:bodyPr/>
        <a:lstStyle/>
        <a:p>
          <a:r>
            <a:rPr lang="en-US" sz="1800" dirty="0"/>
            <a:t>Secondary outcome: Student-Instructor Relationship Survey results</a:t>
          </a:r>
        </a:p>
      </dgm:t>
    </dgm:pt>
    <dgm:pt modelId="{D8F89C91-F03B-45BA-9370-96D705DEA04B}" type="parTrans" cxnId="{EB5CA8FF-F64A-4AA2-BA13-55810510B6C8}">
      <dgm:prSet/>
      <dgm:spPr/>
      <dgm:t>
        <a:bodyPr/>
        <a:lstStyle/>
        <a:p>
          <a:endParaRPr lang="en-US" sz="2000"/>
        </a:p>
      </dgm:t>
    </dgm:pt>
    <dgm:pt modelId="{369AD7A4-8AEE-4BDE-9988-5128C094AC1F}" type="sibTrans" cxnId="{EB5CA8FF-F64A-4AA2-BA13-55810510B6C8}">
      <dgm:prSet/>
      <dgm:spPr/>
      <dgm:t>
        <a:bodyPr/>
        <a:lstStyle/>
        <a:p>
          <a:endParaRPr lang="en-US" sz="2000"/>
        </a:p>
      </dgm:t>
    </dgm:pt>
    <dgm:pt modelId="{D4FF8AB5-204F-4BE3-A916-83F4B697FD61}">
      <dgm:prSet custT="1"/>
      <dgm:spPr/>
      <dgm:t>
        <a:bodyPr/>
        <a:lstStyle/>
        <a:p>
          <a:r>
            <a:rPr lang="en-US" sz="2000"/>
            <a:t>Implementation: Weeks 5–9</a:t>
          </a:r>
        </a:p>
      </dgm:t>
    </dgm:pt>
    <dgm:pt modelId="{C77D3AF5-63FF-46C1-8D7B-C7B1DFF0BC32}" type="parTrans" cxnId="{CF004CC7-17DC-46D4-80B3-BAFD41DB1FB8}">
      <dgm:prSet/>
      <dgm:spPr/>
      <dgm:t>
        <a:bodyPr/>
        <a:lstStyle/>
        <a:p>
          <a:endParaRPr lang="en-US" sz="2000"/>
        </a:p>
      </dgm:t>
    </dgm:pt>
    <dgm:pt modelId="{6445B0B8-C7B4-45F7-8FEF-FBB600471B5C}" type="sibTrans" cxnId="{CF004CC7-17DC-46D4-80B3-BAFD41DB1FB8}">
      <dgm:prSet/>
      <dgm:spPr/>
      <dgm:t>
        <a:bodyPr/>
        <a:lstStyle/>
        <a:p>
          <a:endParaRPr lang="en-US" sz="2000"/>
        </a:p>
      </dgm:t>
    </dgm:pt>
    <dgm:pt modelId="{92155A01-755A-4CF6-939A-6D57FBD2A02A}" type="pres">
      <dgm:prSet presAssocID="{F603F8BA-5126-4943-8553-1B7A6F51289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EB2E061-9259-4A3F-A9FF-D9BA0DF74724}" type="pres">
      <dgm:prSet presAssocID="{17F6BA16-42AC-4E9A-AA63-A6D35F8F4DB0}" presName="hierRoot1" presStyleCnt="0"/>
      <dgm:spPr/>
    </dgm:pt>
    <dgm:pt modelId="{B1D34058-CFF1-4341-8E08-F2791597F85A}" type="pres">
      <dgm:prSet presAssocID="{17F6BA16-42AC-4E9A-AA63-A6D35F8F4DB0}" presName="composite" presStyleCnt="0"/>
      <dgm:spPr/>
    </dgm:pt>
    <dgm:pt modelId="{FC968DA7-B699-42BE-A479-737ED287A1A2}" type="pres">
      <dgm:prSet presAssocID="{17F6BA16-42AC-4E9A-AA63-A6D35F8F4DB0}" presName="background" presStyleLbl="node0" presStyleIdx="0" presStyleCnt="4"/>
      <dgm:spPr/>
    </dgm:pt>
    <dgm:pt modelId="{2D0486AB-EBEF-414C-A9C5-6C6A771FCDF9}" type="pres">
      <dgm:prSet presAssocID="{17F6BA16-42AC-4E9A-AA63-A6D35F8F4DB0}" presName="text" presStyleLbl="fgAcc0" presStyleIdx="0" presStyleCnt="4">
        <dgm:presLayoutVars>
          <dgm:chPref val="3"/>
        </dgm:presLayoutVars>
      </dgm:prSet>
      <dgm:spPr/>
    </dgm:pt>
    <dgm:pt modelId="{C448A5AA-3320-4FF5-A8C3-B50C93B50B83}" type="pres">
      <dgm:prSet presAssocID="{17F6BA16-42AC-4E9A-AA63-A6D35F8F4DB0}" presName="hierChild2" presStyleCnt="0"/>
      <dgm:spPr/>
    </dgm:pt>
    <dgm:pt modelId="{3FC57AAC-8914-4B83-AA54-68954021C395}" type="pres">
      <dgm:prSet presAssocID="{5F56E60B-DB3C-48E2-892B-163C76D9E6A5}" presName="hierRoot1" presStyleCnt="0"/>
      <dgm:spPr/>
    </dgm:pt>
    <dgm:pt modelId="{356BFCF0-224A-4128-88CB-1DB0BD8717DC}" type="pres">
      <dgm:prSet presAssocID="{5F56E60B-DB3C-48E2-892B-163C76D9E6A5}" presName="composite" presStyleCnt="0"/>
      <dgm:spPr/>
    </dgm:pt>
    <dgm:pt modelId="{0E409980-8568-4C40-9AA7-1F3D85166DBA}" type="pres">
      <dgm:prSet presAssocID="{5F56E60B-DB3C-48E2-892B-163C76D9E6A5}" presName="background" presStyleLbl="node0" presStyleIdx="1" presStyleCnt="4"/>
      <dgm:spPr/>
    </dgm:pt>
    <dgm:pt modelId="{F9E62BB2-39EC-416B-88E3-3AC1463F6FEE}" type="pres">
      <dgm:prSet presAssocID="{5F56E60B-DB3C-48E2-892B-163C76D9E6A5}" presName="text" presStyleLbl="fgAcc0" presStyleIdx="1" presStyleCnt="4">
        <dgm:presLayoutVars>
          <dgm:chPref val="3"/>
        </dgm:presLayoutVars>
      </dgm:prSet>
      <dgm:spPr/>
    </dgm:pt>
    <dgm:pt modelId="{0AE412E5-836B-451E-BC02-C7A7D2EE4254}" type="pres">
      <dgm:prSet presAssocID="{5F56E60B-DB3C-48E2-892B-163C76D9E6A5}" presName="hierChild2" presStyleCnt="0"/>
      <dgm:spPr/>
    </dgm:pt>
    <dgm:pt modelId="{1269B45D-27D3-41A2-873B-1BBD8EA355D4}" type="pres">
      <dgm:prSet presAssocID="{D61C3C72-9588-4CE0-9BAD-5EAF3D473616}" presName="hierRoot1" presStyleCnt="0"/>
      <dgm:spPr/>
    </dgm:pt>
    <dgm:pt modelId="{C29F40E3-12CF-4CE6-817D-DBFC333A4819}" type="pres">
      <dgm:prSet presAssocID="{D61C3C72-9588-4CE0-9BAD-5EAF3D473616}" presName="composite" presStyleCnt="0"/>
      <dgm:spPr/>
    </dgm:pt>
    <dgm:pt modelId="{B87578A7-DF9B-4653-A701-30FAE9AFA5AD}" type="pres">
      <dgm:prSet presAssocID="{D61C3C72-9588-4CE0-9BAD-5EAF3D473616}" presName="background" presStyleLbl="node0" presStyleIdx="2" presStyleCnt="4"/>
      <dgm:spPr/>
    </dgm:pt>
    <dgm:pt modelId="{F141EF19-44FC-463B-BFAC-F6A28A74B907}" type="pres">
      <dgm:prSet presAssocID="{D61C3C72-9588-4CE0-9BAD-5EAF3D473616}" presName="text" presStyleLbl="fgAcc0" presStyleIdx="2" presStyleCnt="4">
        <dgm:presLayoutVars>
          <dgm:chPref val="3"/>
        </dgm:presLayoutVars>
      </dgm:prSet>
      <dgm:spPr/>
    </dgm:pt>
    <dgm:pt modelId="{11B69E6F-F9F6-4869-9195-B4EBA12F0B40}" type="pres">
      <dgm:prSet presAssocID="{D61C3C72-9588-4CE0-9BAD-5EAF3D473616}" presName="hierChild2" presStyleCnt="0"/>
      <dgm:spPr/>
    </dgm:pt>
    <dgm:pt modelId="{B349ABC3-0919-473E-95A2-490685B236CD}" type="pres">
      <dgm:prSet presAssocID="{D4FF8AB5-204F-4BE3-A916-83F4B697FD61}" presName="hierRoot1" presStyleCnt="0"/>
      <dgm:spPr/>
    </dgm:pt>
    <dgm:pt modelId="{10A95FCF-D536-429C-ACB7-1CD140642ABD}" type="pres">
      <dgm:prSet presAssocID="{D4FF8AB5-204F-4BE3-A916-83F4B697FD61}" presName="composite" presStyleCnt="0"/>
      <dgm:spPr/>
    </dgm:pt>
    <dgm:pt modelId="{18DBD6E0-4188-41EE-BD78-F1AA4F17B451}" type="pres">
      <dgm:prSet presAssocID="{D4FF8AB5-204F-4BE3-A916-83F4B697FD61}" presName="background" presStyleLbl="node0" presStyleIdx="3" presStyleCnt="4"/>
      <dgm:spPr/>
    </dgm:pt>
    <dgm:pt modelId="{FC433FAB-64F4-474F-9114-324A5DF18CF6}" type="pres">
      <dgm:prSet presAssocID="{D4FF8AB5-204F-4BE3-A916-83F4B697FD61}" presName="text" presStyleLbl="fgAcc0" presStyleIdx="3" presStyleCnt="4">
        <dgm:presLayoutVars>
          <dgm:chPref val="3"/>
        </dgm:presLayoutVars>
      </dgm:prSet>
      <dgm:spPr/>
    </dgm:pt>
    <dgm:pt modelId="{146E5620-20B5-4479-A252-4F71EAA03BB3}" type="pres">
      <dgm:prSet presAssocID="{D4FF8AB5-204F-4BE3-A916-83F4B697FD61}" presName="hierChild2" presStyleCnt="0"/>
      <dgm:spPr/>
    </dgm:pt>
  </dgm:ptLst>
  <dgm:cxnLst>
    <dgm:cxn modelId="{B414430F-410F-4357-BD42-93AC3C997F47}" type="presOf" srcId="{F603F8BA-5126-4943-8553-1B7A6F51289F}" destId="{92155A01-755A-4CF6-939A-6D57FBD2A02A}" srcOrd="0" destOrd="0" presId="urn:microsoft.com/office/officeart/2005/8/layout/hierarchy1"/>
    <dgm:cxn modelId="{64BDA618-0A1E-4554-9BD6-521351598214}" type="presOf" srcId="{D4FF8AB5-204F-4BE3-A916-83F4B697FD61}" destId="{FC433FAB-64F4-474F-9114-324A5DF18CF6}" srcOrd="0" destOrd="0" presId="urn:microsoft.com/office/officeart/2005/8/layout/hierarchy1"/>
    <dgm:cxn modelId="{AF00642F-613D-4732-A42C-7A385BD31612}" type="presOf" srcId="{17F6BA16-42AC-4E9A-AA63-A6D35F8F4DB0}" destId="{2D0486AB-EBEF-414C-A9C5-6C6A771FCDF9}" srcOrd="0" destOrd="0" presId="urn:microsoft.com/office/officeart/2005/8/layout/hierarchy1"/>
    <dgm:cxn modelId="{EB1FA75F-8663-4942-9C1D-9F2A1988C8F7}" srcId="{F603F8BA-5126-4943-8553-1B7A6F51289F}" destId="{17F6BA16-42AC-4E9A-AA63-A6D35F8F4DB0}" srcOrd="0" destOrd="0" parTransId="{037A9904-293B-4AB4-BA6D-A05DF34A0669}" sibTransId="{D5158BD2-39D1-4397-A640-C279E2C0E0B8}"/>
    <dgm:cxn modelId="{3DECB089-8992-43DD-AAA4-2CB53114C724}" type="presOf" srcId="{D61C3C72-9588-4CE0-9BAD-5EAF3D473616}" destId="{F141EF19-44FC-463B-BFAC-F6A28A74B907}" srcOrd="0" destOrd="0" presId="urn:microsoft.com/office/officeart/2005/8/layout/hierarchy1"/>
    <dgm:cxn modelId="{CF004CC7-17DC-46D4-80B3-BAFD41DB1FB8}" srcId="{F603F8BA-5126-4943-8553-1B7A6F51289F}" destId="{D4FF8AB5-204F-4BE3-A916-83F4B697FD61}" srcOrd="3" destOrd="0" parTransId="{C77D3AF5-63FF-46C1-8D7B-C7B1DFF0BC32}" sibTransId="{6445B0B8-C7B4-45F7-8FEF-FBB600471B5C}"/>
    <dgm:cxn modelId="{807079D8-D54F-4558-A569-B62C8D410F16}" type="presOf" srcId="{5F56E60B-DB3C-48E2-892B-163C76D9E6A5}" destId="{F9E62BB2-39EC-416B-88E3-3AC1463F6FEE}" srcOrd="0" destOrd="0" presId="urn:microsoft.com/office/officeart/2005/8/layout/hierarchy1"/>
    <dgm:cxn modelId="{B5D67BE7-BA8A-4404-9453-4B7B71CC2B4F}" srcId="{F603F8BA-5126-4943-8553-1B7A6F51289F}" destId="{5F56E60B-DB3C-48E2-892B-163C76D9E6A5}" srcOrd="1" destOrd="0" parTransId="{C671D4C5-B22B-449E-876E-5C04F47EB718}" sibTransId="{5963CBF7-F41D-4035-AE8E-026517BBE9B3}"/>
    <dgm:cxn modelId="{EB5CA8FF-F64A-4AA2-BA13-55810510B6C8}" srcId="{F603F8BA-5126-4943-8553-1B7A6F51289F}" destId="{D61C3C72-9588-4CE0-9BAD-5EAF3D473616}" srcOrd="2" destOrd="0" parTransId="{D8F89C91-F03B-45BA-9370-96D705DEA04B}" sibTransId="{369AD7A4-8AEE-4BDE-9988-5128C094AC1F}"/>
    <dgm:cxn modelId="{EEBB4896-7F80-4AFF-93F3-78A07CCC591E}" type="presParOf" srcId="{92155A01-755A-4CF6-939A-6D57FBD2A02A}" destId="{5EB2E061-9259-4A3F-A9FF-D9BA0DF74724}" srcOrd="0" destOrd="0" presId="urn:microsoft.com/office/officeart/2005/8/layout/hierarchy1"/>
    <dgm:cxn modelId="{775204D5-3657-4E6F-BE67-89D8E0DA19E5}" type="presParOf" srcId="{5EB2E061-9259-4A3F-A9FF-D9BA0DF74724}" destId="{B1D34058-CFF1-4341-8E08-F2791597F85A}" srcOrd="0" destOrd="0" presId="urn:microsoft.com/office/officeart/2005/8/layout/hierarchy1"/>
    <dgm:cxn modelId="{2AD84A24-3E48-4DBD-AFA9-4245B660A807}" type="presParOf" srcId="{B1D34058-CFF1-4341-8E08-F2791597F85A}" destId="{FC968DA7-B699-42BE-A479-737ED287A1A2}" srcOrd="0" destOrd="0" presId="urn:microsoft.com/office/officeart/2005/8/layout/hierarchy1"/>
    <dgm:cxn modelId="{629E4B79-C1CE-4134-951C-98856C5EE071}" type="presParOf" srcId="{B1D34058-CFF1-4341-8E08-F2791597F85A}" destId="{2D0486AB-EBEF-414C-A9C5-6C6A771FCDF9}" srcOrd="1" destOrd="0" presId="urn:microsoft.com/office/officeart/2005/8/layout/hierarchy1"/>
    <dgm:cxn modelId="{02F8A854-B5F4-4DFD-B1D3-E73B4DE53CD0}" type="presParOf" srcId="{5EB2E061-9259-4A3F-A9FF-D9BA0DF74724}" destId="{C448A5AA-3320-4FF5-A8C3-B50C93B50B83}" srcOrd="1" destOrd="0" presId="urn:microsoft.com/office/officeart/2005/8/layout/hierarchy1"/>
    <dgm:cxn modelId="{6E4407F4-9A88-4CC3-9311-2ACCD13D05F1}" type="presParOf" srcId="{92155A01-755A-4CF6-939A-6D57FBD2A02A}" destId="{3FC57AAC-8914-4B83-AA54-68954021C395}" srcOrd="1" destOrd="0" presId="urn:microsoft.com/office/officeart/2005/8/layout/hierarchy1"/>
    <dgm:cxn modelId="{137D844A-7D5D-4493-8324-EC62D80ED46E}" type="presParOf" srcId="{3FC57AAC-8914-4B83-AA54-68954021C395}" destId="{356BFCF0-224A-4128-88CB-1DB0BD8717DC}" srcOrd="0" destOrd="0" presId="urn:microsoft.com/office/officeart/2005/8/layout/hierarchy1"/>
    <dgm:cxn modelId="{B4880DAC-C4A4-4ABE-BA88-05CAF1D87CF2}" type="presParOf" srcId="{356BFCF0-224A-4128-88CB-1DB0BD8717DC}" destId="{0E409980-8568-4C40-9AA7-1F3D85166DBA}" srcOrd="0" destOrd="0" presId="urn:microsoft.com/office/officeart/2005/8/layout/hierarchy1"/>
    <dgm:cxn modelId="{909D756B-FB6D-4D0A-8D17-FEB221F1745B}" type="presParOf" srcId="{356BFCF0-224A-4128-88CB-1DB0BD8717DC}" destId="{F9E62BB2-39EC-416B-88E3-3AC1463F6FEE}" srcOrd="1" destOrd="0" presId="urn:microsoft.com/office/officeart/2005/8/layout/hierarchy1"/>
    <dgm:cxn modelId="{F836B088-FB88-41D8-87A0-6A83D49C31BF}" type="presParOf" srcId="{3FC57AAC-8914-4B83-AA54-68954021C395}" destId="{0AE412E5-836B-451E-BC02-C7A7D2EE4254}" srcOrd="1" destOrd="0" presId="urn:microsoft.com/office/officeart/2005/8/layout/hierarchy1"/>
    <dgm:cxn modelId="{6F57BF2E-AEB4-47B0-892B-C444FBFFB883}" type="presParOf" srcId="{92155A01-755A-4CF6-939A-6D57FBD2A02A}" destId="{1269B45D-27D3-41A2-873B-1BBD8EA355D4}" srcOrd="2" destOrd="0" presId="urn:microsoft.com/office/officeart/2005/8/layout/hierarchy1"/>
    <dgm:cxn modelId="{3CD79A4B-B647-4F2F-B87F-951706E47B1A}" type="presParOf" srcId="{1269B45D-27D3-41A2-873B-1BBD8EA355D4}" destId="{C29F40E3-12CF-4CE6-817D-DBFC333A4819}" srcOrd="0" destOrd="0" presId="urn:microsoft.com/office/officeart/2005/8/layout/hierarchy1"/>
    <dgm:cxn modelId="{67B60DD2-C0D2-458F-8AFC-4EC837EF2923}" type="presParOf" srcId="{C29F40E3-12CF-4CE6-817D-DBFC333A4819}" destId="{B87578A7-DF9B-4653-A701-30FAE9AFA5AD}" srcOrd="0" destOrd="0" presId="urn:microsoft.com/office/officeart/2005/8/layout/hierarchy1"/>
    <dgm:cxn modelId="{44F1CC28-73F5-417E-8601-16B781BE1316}" type="presParOf" srcId="{C29F40E3-12CF-4CE6-817D-DBFC333A4819}" destId="{F141EF19-44FC-463B-BFAC-F6A28A74B907}" srcOrd="1" destOrd="0" presId="urn:microsoft.com/office/officeart/2005/8/layout/hierarchy1"/>
    <dgm:cxn modelId="{F6F8A01C-21D2-43B2-B96F-43C97B613D6F}" type="presParOf" srcId="{1269B45D-27D3-41A2-873B-1BBD8EA355D4}" destId="{11B69E6F-F9F6-4869-9195-B4EBA12F0B40}" srcOrd="1" destOrd="0" presId="urn:microsoft.com/office/officeart/2005/8/layout/hierarchy1"/>
    <dgm:cxn modelId="{29C0A7A9-008C-41FD-BD71-7CEC2860FBD0}" type="presParOf" srcId="{92155A01-755A-4CF6-939A-6D57FBD2A02A}" destId="{B349ABC3-0919-473E-95A2-490685B236CD}" srcOrd="3" destOrd="0" presId="urn:microsoft.com/office/officeart/2005/8/layout/hierarchy1"/>
    <dgm:cxn modelId="{315ECB55-5BB9-4505-888A-B86787A96801}" type="presParOf" srcId="{B349ABC3-0919-473E-95A2-490685B236CD}" destId="{10A95FCF-D536-429C-ACB7-1CD140642ABD}" srcOrd="0" destOrd="0" presId="urn:microsoft.com/office/officeart/2005/8/layout/hierarchy1"/>
    <dgm:cxn modelId="{820F2AC9-D5A9-4AEE-93DE-FE011A8CDC75}" type="presParOf" srcId="{10A95FCF-D536-429C-ACB7-1CD140642ABD}" destId="{18DBD6E0-4188-41EE-BD78-F1AA4F17B451}" srcOrd="0" destOrd="0" presId="urn:microsoft.com/office/officeart/2005/8/layout/hierarchy1"/>
    <dgm:cxn modelId="{36A68726-AFB1-4E4C-93F9-5CF82209D2EB}" type="presParOf" srcId="{10A95FCF-D536-429C-ACB7-1CD140642ABD}" destId="{FC433FAB-64F4-474F-9114-324A5DF18CF6}" srcOrd="1" destOrd="0" presId="urn:microsoft.com/office/officeart/2005/8/layout/hierarchy1"/>
    <dgm:cxn modelId="{DE9D34A7-2AAB-4BEE-A052-876724BB3B2E}" type="presParOf" srcId="{B349ABC3-0919-473E-95A2-490685B236CD}" destId="{146E5620-20B5-4479-A252-4F71EAA03BB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B665AE-854C-4085-9347-5349F1D08375}" type="doc">
      <dgm:prSet loTypeId="urn:microsoft.com/office/officeart/2018/5/layout/IconCircleLabelList" loCatId="icon" qsTypeId="urn:microsoft.com/office/officeart/2005/8/quickstyle/simple1#5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7F0C6D2-F423-4CB1-9AB6-870E54598E8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Low cost</a:t>
          </a:r>
        </a:p>
      </dgm:t>
    </dgm:pt>
    <dgm:pt modelId="{6B0B8319-6D74-43DA-AA61-9D0904E7C0AE}" type="parTrans" cxnId="{12788E50-C72A-4F20-B48E-1005CF854A01}">
      <dgm:prSet/>
      <dgm:spPr/>
      <dgm:t>
        <a:bodyPr/>
        <a:lstStyle/>
        <a:p>
          <a:endParaRPr lang="en-US" sz="3200"/>
        </a:p>
      </dgm:t>
    </dgm:pt>
    <dgm:pt modelId="{ACB79438-F710-4594-9BFD-5C82B8AF980D}" type="sibTrans" cxnId="{12788E50-C72A-4F20-B48E-1005CF854A01}">
      <dgm:prSet/>
      <dgm:spPr/>
      <dgm:t>
        <a:bodyPr/>
        <a:lstStyle/>
        <a:p>
          <a:endParaRPr lang="en-US"/>
        </a:p>
      </dgm:t>
    </dgm:pt>
    <dgm:pt modelId="{892818DF-FA37-4B62-9952-B4BF73AA1D1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Scalable</a:t>
          </a:r>
        </a:p>
      </dgm:t>
    </dgm:pt>
    <dgm:pt modelId="{10248458-B126-4581-A200-911ED43B3A12}" type="parTrans" cxnId="{CF6567A3-EFCB-49BC-B4A5-E27ED4640D15}">
      <dgm:prSet/>
      <dgm:spPr/>
      <dgm:t>
        <a:bodyPr/>
        <a:lstStyle/>
        <a:p>
          <a:endParaRPr lang="en-US" sz="3200"/>
        </a:p>
      </dgm:t>
    </dgm:pt>
    <dgm:pt modelId="{DC40A7BA-023C-4246-A965-C121792CEBD9}" type="sibTrans" cxnId="{CF6567A3-EFCB-49BC-B4A5-E27ED4640D15}">
      <dgm:prSet/>
      <dgm:spPr/>
      <dgm:t>
        <a:bodyPr/>
        <a:lstStyle/>
        <a:p>
          <a:endParaRPr lang="en-US"/>
        </a:p>
      </dgm:t>
    </dgm:pt>
    <dgm:pt modelId="{69DC3A71-5074-4A5E-84AB-62FFF7E2765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Existing faculty/resources</a:t>
          </a:r>
        </a:p>
      </dgm:t>
    </dgm:pt>
    <dgm:pt modelId="{CEAB07BD-A0C5-410F-96CF-23E18F430CA7}" type="parTrans" cxnId="{80CF33B3-045F-46D6-87A1-37035C872C58}">
      <dgm:prSet/>
      <dgm:spPr/>
      <dgm:t>
        <a:bodyPr/>
        <a:lstStyle/>
        <a:p>
          <a:endParaRPr lang="en-US" sz="3200"/>
        </a:p>
      </dgm:t>
    </dgm:pt>
    <dgm:pt modelId="{539BB61E-6B91-4615-9BE7-E69F3CAF5EFA}" type="sibTrans" cxnId="{80CF33B3-045F-46D6-87A1-37035C872C58}">
      <dgm:prSet/>
      <dgm:spPr/>
      <dgm:t>
        <a:bodyPr/>
        <a:lstStyle/>
        <a:p>
          <a:endParaRPr lang="en-US"/>
        </a:p>
      </dgm:t>
    </dgm:pt>
    <dgm:pt modelId="{E82F4858-65A8-4F05-B27F-034CC55D15E3}" type="pres">
      <dgm:prSet presAssocID="{70B665AE-854C-4085-9347-5349F1D08375}" presName="root" presStyleCnt="0">
        <dgm:presLayoutVars>
          <dgm:dir/>
          <dgm:resizeHandles val="exact"/>
        </dgm:presLayoutVars>
      </dgm:prSet>
      <dgm:spPr/>
    </dgm:pt>
    <dgm:pt modelId="{C9E23448-2B73-4462-B52D-B30521692BC4}" type="pres">
      <dgm:prSet presAssocID="{F7F0C6D2-F423-4CB1-9AB6-870E54598E82}" presName="compNode" presStyleCnt="0"/>
      <dgm:spPr/>
    </dgm:pt>
    <dgm:pt modelId="{69753D2E-00D2-4F83-8587-797E21DACF51}" type="pres">
      <dgm:prSet presAssocID="{F7F0C6D2-F423-4CB1-9AB6-870E54598E82}" presName="iconBgRect" presStyleLbl="bgShp" presStyleIdx="0" presStyleCnt="3"/>
      <dgm:spPr/>
    </dgm:pt>
    <dgm:pt modelId="{17AA00CB-65C4-4760-A613-E2557A205C9A}" type="pres">
      <dgm:prSet presAssocID="{F7F0C6D2-F423-4CB1-9AB6-870E54598E82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35D5470-BC85-4E8D-BBC9-07A7F032B2EE}" type="pres">
      <dgm:prSet presAssocID="{F7F0C6D2-F423-4CB1-9AB6-870E54598E82}" presName="spaceRect" presStyleCnt="0"/>
      <dgm:spPr/>
    </dgm:pt>
    <dgm:pt modelId="{50DDE588-5298-4E5D-848A-1203CB5FCDD9}" type="pres">
      <dgm:prSet presAssocID="{F7F0C6D2-F423-4CB1-9AB6-870E54598E82}" presName="textRect" presStyleLbl="revTx" presStyleIdx="0" presStyleCnt="3">
        <dgm:presLayoutVars>
          <dgm:chMax val="1"/>
          <dgm:chPref val="1"/>
        </dgm:presLayoutVars>
      </dgm:prSet>
      <dgm:spPr/>
    </dgm:pt>
    <dgm:pt modelId="{F25D42ED-7D17-4B49-A46B-209EB78C1BD1}" type="pres">
      <dgm:prSet presAssocID="{ACB79438-F710-4594-9BFD-5C82B8AF980D}" presName="sibTrans" presStyleCnt="0"/>
      <dgm:spPr/>
    </dgm:pt>
    <dgm:pt modelId="{34E60986-72AE-47ED-BD14-8AF8F311AECB}" type="pres">
      <dgm:prSet presAssocID="{892818DF-FA37-4B62-9952-B4BF73AA1D1B}" presName="compNode" presStyleCnt="0"/>
      <dgm:spPr/>
    </dgm:pt>
    <dgm:pt modelId="{5BB24B8A-FCB0-4387-A6EF-24E26201B321}" type="pres">
      <dgm:prSet presAssocID="{892818DF-FA37-4B62-9952-B4BF73AA1D1B}" presName="iconBgRect" presStyleLbl="bgShp" presStyleIdx="1" presStyleCnt="3"/>
      <dgm:spPr/>
    </dgm:pt>
    <dgm:pt modelId="{4BF079D3-1E8B-442D-9EE8-7D5F54F42C9D}" type="pres">
      <dgm:prSet presAssocID="{892818DF-FA37-4B62-9952-B4BF73AA1D1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75E820B1-5A08-408F-A5BC-899919C65705}" type="pres">
      <dgm:prSet presAssocID="{892818DF-FA37-4B62-9952-B4BF73AA1D1B}" presName="spaceRect" presStyleCnt="0"/>
      <dgm:spPr/>
    </dgm:pt>
    <dgm:pt modelId="{9C807CBA-61D1-4584-A22F-C9EA9B101FBF}" type="pres">
      <dgm:prSet presAssocID="{892818DF-FA37-4B62-9952-B4BF73AA1D1B}" presName="textRect" presStyleLbl="revTx" presStyleIdx="1" presStyleCnt="3">
        <dgm:presLayoutVars>
          <dgm:chMax val="1"/>
          <dgm:chPref val="1"/>
        </dgm:presLayoutVars>
      </dgm:prSet>
      <dgm:spPr/>
    </dgm:pt>
    <dgm:pt modelId="{B3C656BF-68C6-4EA0-8ECA-F2C2F05CE83E}" type="pres">
      <dgm:prSet presAssocID="{DC40A7BA-023C-4246-A965-C121792CEBD9}" presName="sibTrans" presStyleCnt="0"/>
      <dgm:spPr/>
    </dgm:pt>
    <dgm:pt modelId="{9C780FE9-BFFB-47F1-B229-67222BA9BF6D}" type="pres">
      <dgm:prSet presAssocID="{69DC3A71-5074-4A5E-84AB-62FFF7E27653}" presName="compNode" presStyleCnt="0"/>
      <dgm:spPr/>
    </dgm:pt>
    <dgm:pt modelId="{600016B0-8EE1-4630-B178-0A45F804630A}" type="pres">
      <dgm:prSet presAssocID="{69DC3A71-5074-4A5E-84AB-62FFF7E27653}" presName="iconBgRect" presStyleLbl="bgShp" presStyleIdx="2" presStyleCnt="3"/>
      <dgm:spPr/>
    </dgm:pt>
    <dgm:pt modelId="{F1630706-2C21-489C-81E6-01529D60F8F1}" type="pres">
      <dgm:prSet presAssocID="{69DC3A71-5074-4A5E-84AB-62FFF7E2765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C91D2FA-A7BA-434E-967F-7EE3B81D6247}" type="pres">
      <dgm:prSet presAssocID="{69DC3A71-5074-4A5E-84AB-62FFF7E27653}" presName="spaceRect" presStyleCnt="0"/>
      <dgm:spPr/>
    </dgm:pt>
    <dgm:pt modelId="{01E366ED-3D9F-475B-A7D2-6EF33B798585}" type="pres">
      <dgm:prSet presAssocID="{69DC3A71-5074-4A5E-84AB-62FFF7E2765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2788E50-C72A-4F20-B48E-1005CF854A01}" srcId="{70B665AE-854C-4085-9347-5349F1D08375}" destId="{F7F0C6D2-F423-4CB1-9AB6-870E54598E82}" srcOrd="0" destOrd="0" parTransId="{6B0B8319-6D74-43DA-AA61-9D0904E7C0AE}" sibTransId="{ACB79438-F710-4594-9BFD-5C82B8AF980D}"/>
    <dgm:cxn modelId="{10959859-82EB-4F0E-A117-0DAB7DBB1623}" type="presOf" srcId="{69DC3A71-5074-4A5E-84AB-62FFF7E27653}" destId="{01E366ED-3D9F-475B-A7D2-6EF33B798585}" srcOrd="0" destOrd="0" presId="urn:microsoft.com/office/officeart/2018/5/layout/IconCircleLabelList"/>
    <dgm:cxn modelId="{989F35A3-3360-48F0-AF78-C52BB6269DF2}" type="presOf" srcId="{892818DF-FA37-4B62-9952-B4BF73AA1D1B}" destId="{9C807CBA-61D1-4584-A22F-C9EA9B101FBF}" srcOrd="0" destOrd="0" presId="urn:microsoft.com/office/officeart/2018/5/layout/IconCircleLabelList"/>
    <dgm:cxn modelId="{CF6567A3-EFCB-49BC-B4A5-E27ED4640D15}" srcId="{70B665AE-854C-4085-9347-5349F1D08375}" destId="{892818DF-FA37-4B62-9952-B4BF73AA1D1B}" srcOrd="1" destOrd="0" parTransId="{10248458-B126-4581-A200-911ED43B3A12}" sibTransId="{DC40A7BA-023C-4246-A965-C121792CEBD9}"/>
    <dgm:cxn modelId="{4E83B6A6-C74C-4E26-AD98-7266C87ECE32}" type="presOf" srcId="{F7F0C6D2-F423-4CB1-9AB6-870E54598E82}" destId="{50DDE588-5298-4E5D-848A-1203CB5FCDD9}" srcOrd="0" destOrd="0" presId="urn:microsoft.com/office/officeart/2018/5/layout/IconCircleLabelList"/>
    <dgm:cxn modelId="{39E100AC-0732-46D6-96C3-4496340D7FC7}" type="presOf" srcId="{70B665AE-854C-4085-9347-5349F1D08375}" destId="{E82F4858-65A8-4F05-B27F-034CC55D15E3}" srcOrd="0" destOrd="0" presId="urn:microsoft.com/office/officeart/2018/5/layout/IconCircleLabelList"/>
    <dgm:cxn modelId="{80CF33B3-045F-46D6-87A1-37035C872C58}" srcId="{70B665AE-854C-4085-9347-5349F1D08375}" destId="{69DC3A71-5074-4A5E-84AB-62FFF7E27653}" srcOrd="2" destOrd="0" parTransId="{CEAB07BD-A0C5-410F-96CF-23E18F430CA7}" sibTransId="{539BB61E-6B91-4615-9BE7-E69F3CAF5EFA}"/>
    <dgm:cxn modelId="{267A3430-0500-4C27-96C1-73D551FE2D6E}" type="presParOf" srcId="{E82F4858-65A8-4F05-B27F-034CC55D15E3}" destId="{C9E23448-2B73-4462-B52D-B30521692BC4}" srcOrd="0" destOrd="0" presId="urn:microsoft.com/office/officeart/2018/5/layout/IconCircleLabelList"/>
    <dgm:cxn modelId="{92920C68-7737-4E04-9338-A7579218E14E}" type="presParOf" srcId="{C9E23448-2B73-4462-B52D-B30521692BC4}" destId="{69753D2E-00D2-4F83-8587-797E21DACF51}" srcOrd="0" destOrd="0" presId="urn:microsoft.com/office/officeart/2018/5/layout/IconCircleLabelList"/>
    <dgm:cxn modelId="{8DD02507-E67B-43C2-8803-BD93976C2003}" type="presParOf" srcId="{C9E23448-2B73-4462-B52D-B30521692BC4}" destId="{17AA00CB-65C4-4760-A613-E2557A205C9A}" srcOrd="1" destOrd="0" presId="urn:microsoft.com/office/officeart/2018/5/layout/IconCircleLabelList"/>
    <dgm:cxn modelId="{C86EDCD1-995A-4775-9633-A003BE4566FE}" type="presParOf" srcId="{C9E23448-2B73-4462-B52D-B30521692BC4}" destId="{735D5470-BC85-4E8D-BBC9-07A7F032B2EE}" srcOrd="2" destOrd="0" presId="urn:microsoft.com/office/officeart/2018/5/layout/IconCircleLabelList"/>
    <dgm:cxn modelId="{8557D32B-240B-458C-ACE0-627B8B8EEFEA}" type="presParOf" srcId="{C9E23448-2B73-4462-B52D-B30521692BC4}" destId="{50DDE588-5298-4E5D-848A-1203CB5FCDD9}" srcOrd="3" destOrd="0" presId="urn:microsoft.com/office/officeart/2018/5/layout/IconCircleLabelList"/>
    <dgm:cxn modelId="{4699661A-E0D3-4426-AECF-2BBB97E2F11F}" type="presParOf" srcId="{E82F4858-65A8-4F05-B27F-034CC55D15E3}" destId="{F25D42ED-7D17-4B49-A46B-209EB78C1BD1}" srcOrd="1" destOrd="0" presId="urn:microsoft.com/office/officeart/2018/5/layout/IconCircleLabelList"/>
    <dgm:cxn modelId="{BB87CC09-DFAA-4221-A9E5-F87369032AC1}" type="presParOf" srcId="{E82F4858-65A8-4F05-B27F-034CC55D15E3}" destId="{34E60986-72AE-47ED-BD14-8AF8F311AECB}" srcOrd="2" destOrd="0" presId="urn:microsoft.com/office/officeart/2018/5/layout/IconCircleLabelList"/>
    <dgm:cxn modelId="{6944F4BB-7285-45A1-AEB7-16D495FC2B1C}" type="presParOf" srcId="{34E60986-72AE-47ED-BD14-8AF8F311AECB}" destId="{5BB24B8A-FCB0-4387-A6EF-24E26201B321}" srcOrd="0" destOrd="0" presId="urn:microsoft.com/office/officeart/2018/5/layout/IconCircleLabelList"/>
    <dgm:cxn modelId="{37D36E0B-666B-46D1-8882-0DD05D15B717}" type="presParOf" srcId="{34E60986-72AE-47ED-BD14-8AF8F311AECB}" destId="{4BF079D3-1E8B-442D-9EE8-7D5F54F42C9D}" srcOrd="1" destOrd="0" presId="urn:microsoft.com/office/officeart/2018/5/layout/IconCircleLabelList"/>
    <dgm:cxn modelId="{BB58B685-0729-4867-B161-B184EAA11ED2}" type="presParOf" srcId="{34E60986-72AE-47ED-BD14-8AF8F311AECB}" destId="{75E820B1-5A08-408F-A5BC-899919C65705}" srcOrd="2" destOrd="0" presId="urn:microsoft.com/office/officeart/2018/5/layout/IconCircleLabelList"/>
    <dgm:cxn modelId="{B031253A-F8D7-4E10-A8E5-3D82666AD5DB}" type="presParOf" srcId="{34E60986-72AE-47ED-BD14-8AF8F311AECB}" destId="{9C807CBA-61D1-4584-A22F-C9EA9B101FBF}" srcOrd="3" destOrd="0" presId="urn:microsoft.com/office/officeart/2018/5/layout/IconCircleLabelList"/>
    <dgm:cxn modelId="{F5A4E881-3746-4AA5-9822-824B185A8167}" type="presParOf" srcId="{E82F4858-65A8-4F05-B27F-034CC55D15E3}" destId="{B3C656BF-68C6-4EA0-8ECA-F2C2F05CE83E}" srcOrd="3" destOrd="0" presId="urn:microsoft.com/office/officeart/2018/5/layout/IconCircleLabelList"/>
    <dgm:cxn modelId="{AE1888EA-38E8-4073-8346-AB4882AE4B48}" type="presParOf" srcId="{E82F4858-65A8-4F05-B27F-034CC55D15E3}" destId="{9C780FE9-BFFB-47F1-B229-67222BA9BF6D}" srcOrd="4" destOrd="0" presId="urn:microsoft.com/office/officeart/2018/5/layout/IconCircleLabelList"/>
    <dgm:cxn modelId="{23CEA648-25E1-4CB3-B123-C34852C20EFB}" type="presParOf" srcId="{9C780FE9-BFFB-47F1-B229-67222BA9BF6D}" destId="{600016B0-8EE1-4630-B178-0A45F804630A}" srcOrd="0" destOrd="0" presId="urn:microsoft.com/office/officeart/2018/5/layout/IconCircleLabelList"/>
    <dgm:cxn modelId="{93EA83C3-2AB3-4067-AB72-C6E3880E84A4}" type="presParOf" srcId="{9C780FE9-BFFB-47F1-B229-67222BA9BF6D}" destId="{F1630706-2C21-489C-81E6-01529D60F8F1}" srcOrd="1" destOrd="0" presId="urn:microsoft.com/office/officeart/2018/5/layout/IconCircleLabelList"/>
    <dgm:cxn modelId="{38FF90F0-617C-4569-A866-7A6972D46A67}" type="presParOf" srcId="{9C780FE9-BFFB-47F1-B229-67222BA9BF6D}" destId="{AC91D2FA-A7BA-434E-967F-7EE3B81D6247}" srcOrd="2" destOrd="0" presId="urn:microsoft.com/office/officeart/2018/5/layout/IconCircleLabelList"/>
    <dgm:cxn modelId="{F747C1E1-CEB6-4D0C-B3A2-B2FE04C48B25}" type="presParOf" srcId="{9C780FE9-BFFB-47F1-B229-67222BA9BF6D}" destId="{01E366ED-3D9F-475B-A7D2-6EF33B79858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770D2-57CD-48AA-B130-47D2CD992127}">
      <dsp:nvSpPr>
        <dsp:cNvPr id="0" name=""/>
        <dsp:cNvSpPr/>
      </dsp:nvSpPr>
      <dsp:spPr>
        <a:xfrm>
          <a:off x="474305" y="605789"/>
          <a:ext cx="772031" cy="7720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8BCB37-920F-430E-B19D-395FEB555CB2}">
      <dsp:nvSpPr>
        <dsp:cNvPr id="0" name=""/>
        <dsp:cNvSpPr/>
      </dsp:nvSpPr>
      <dsp:spPr>
        <a:xfrm>
          <a:off x="2508" y="1827191"/>
          <a:ext cx="1715625" cy="1773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Metacognition improves learning</a:t>
          </a:r>
        </a:p>
      </dsp:txBody>
      <dsp:txXfrm>
        <a:off x="2508" y="1827191"/>
        <a:ext cx="1715625" cy="1773259"/>
      </dsp:txXfrm>
    </dsp:sp>
    <dsp:sp modelId="{2C102004-C902-4FF6-AD68-D7EFD5026C1F}">
      <dsp:nvSpPr>
        <dsp:cNvPr id="0" name=""/>
        <dsp:cNvSpPr/>
      </dsp:nvSpPr>
      <dsp:spPr>
        <a:xfrm>
          <a:off x="2490164" y="605789"/>
          <a:ext cx="772031" cy="7720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D56DC-1C45-42F9-9DF3-D7BF46C097A1}">
      <dsp:nvSpPr>
        <dsp:cNvPr id="0" name=""/>
        <dsp:cNvSpPr/>
      </dsp:nvSpPr>
      <dsp:spPr>
        <a:xfrm>
          <a:off x="2018368" y="1827191"/>
          <a:ext cx="1715625" cy="1773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Active learning improves retention</a:t>
          </a:r>
        </a:p>
      </dsp:txBody>
      <dsp:txXfrm>
        <a:off x="2018368" y="1827191"/>
        <a:ext cx="1715625" cy="1773259"/>
      </dsp:txXfrm>
    </dsp:sp>
    <dsp:sp modelId="{F24B8D47-06CE-43C7-B537-A0F42BBEB0D5}">
      <dsp:nvSpPr>
        <dsp:cNvPr id="0" name=""/>
        <dsp:cNvSpPr/>
      </dsp:nvSpPr>
      <dsp:spPr>
        <a:xfrm>
          <a:off x="4506024" y="605789"/>
          <a:ext cx="772031" cy="7720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E6EF8-8BBD-444E-8D13-8E9BB32EF474}">
      <dsp:nvSpPr>
        <dsp:cNvPr id="0" name=""/>
        <dsp:cNvSpPr/>
      </dsp:nvSpPr>
      <dsp:spPr>
        <a:xfrm>
          <a:off x="4034227" y="1827191"/>
          <a:ext cx="1715625" cy="1773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Self-regulated learners perform better</a:t>
          </a:r>
        </a:p>
      </dsp:txBody>
      <dsp:txXfrm>
        <a:off x="4034227" y="1827191"/>
        <a:ext cx="1715625" cy="1773259"/>
      </dsp:txXfrm>
    </dsp:sp>
    <dsp:sp modelId="{F1F2D398-89E3-4C4F-9260-8D76B77F3D2A}">
      <dsp:nvSpPr>
        <dsp:cNvPr id="0" name=""/>
        <dsp:cNvSpPr/>
      </dsp:nvSpPr>
      <dsp:spPr>
        <a:xfrm>
          <a:off x="6521883" y="605789"/>
          <a:ext cx="772031" cy="7720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742FC-6CB1-4932-8616-764D98001FAD}">
      <dsp:nvSpPr>
        <dsp:cNvPr id="0" name=""/>
        <dsp:cNvSpPr/>
      </dsp:nvSpPr>
      <dsp:spPr>
        <a:xfrm>
          <a:off x="6050086" y="1827191"/>
          <a:ext cx="1715625" cy="1773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Faculty relationships improve motivation, confidence, and persistence</a:t>
          </a:r>
        </a:p>
      </dsp:txBody>
      <dsp:txXfrm>
        <a:off x="6050086" y="1827191"/>
        <a:ext cx="1715625" cy="1773259"/>
      </dsp:txXfrm>
    </dsp:sp>
    <dsp:sp modelId="{C65A732D-9925-4514-A5C0-4C77FF5231C8}">
      <dsp:nvSpPr>
        <dsp:cNvPr id="0" name=""/>
        <dsp:cNvSpPr/>
      </dsp:nvSpPr>
      <dsp:spPr>
        <a:xfrm>
          <a:off x="8537743" y="605789"/>
          <a:ext cx="772031" cy="77203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743BE-BB05-4B52-BCD5-E2F2C10324DA}">
      <dsp:nvSpPr>
        <dsp:cNvPr id="0" name=""/>
        <dsp:cNvSpPr/>
      </dsp:nvSpPr>
      <dsp:spPr>
        <a:xfrm>
          <a:off x="8065946" y="1827191"/>
          <a:ext cx="1715625" cy="17732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Gap: Few studies evaluate both learning strategies and relationships in PN/VN students</a:t>
          </a:r>
        </a:p>
      </dsp:txBody>
      <dsp:txXfrm>
        <a:off x="8065946" y="1827191"/>
        <a:ext cx="1715625" cy="1773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32728-0FD0-4F1A-9E79-F78E23516A23}">
      <dsp:nvSpPr>
        <dsp:cNvPr id="0" name=""/>
        <dsp:cNvSpPr/>
      </dsp:nvSpPr>
      <dsp:spPr>
        <a:xfrm>
          <a:off x="0" y="34822"/>
          <a:ext cx="9783763" cy="7675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Tinto's Theory of Student Departure</a:t>
          </a:r>
        </a:p>
      </dsp:txBody>
      <dsp:txXfrm>
        <a:off x="37467" y="72289"/>
        <a:ext cx="9708829" cy="692586"/>
      </dsp:txXfrm>
    </dsp:sp>
    <dsp:sp modelId="{F779E734-257A-4714-A1CE-593A139CC840}">
      <dsp:nvSpPr>
        <dsp:cNvPr id="0" name=""/>
        <dsp:cNvSpPr/>
      </dsp:nvSpPr>
      <dsp:spPr>
        <a:xfrm>
          <a:off x="0" y="894502"/>
          <a:ext cx="9783763" cy="767520"/>
        </a:xfrm>
        <a:prstGeom prst="roundRect">
          <a:avLst/>
        </a:prstGeom>
        <a:solidFill>
          <a:schemeClr val="accent5">
            <a:hueOff val="-4372982"/>
            <a:satOff val="29759"/>
            <a:lumOff val="1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Academic Integration: The Study Cycle &amp; exam success</a:t>
          </a:r>
        </a:p>
      </dsp:txBody>
      <dsp:txXfrm>
        <a:off x="37467" y="931969"/>
        <a:ext cx="9708829" cy="692586"/>
      </dsp:txXfrm>
    </dsp:sp>
    <dsp:sp modelId="{AD7A7F6A-2310-4F2E-AE70-A8182546C7FE}">
      <dsp:nvSpPr>
        <dsp:cNvPr id="0" name=""/>
        <dsp:cNvSpPr/>
      </dsp:nvSpPr>
      <dsp:spPr>
        <a:xfrm>
          <a:off x="0" y="1754182"/>
          <a:ext cx="9783763" cy="767520"/>
        </a:xfrm>
        <a:prstGeom prst="roundRect">
          <a:avLst/>
        </a:prstGeom>
        <a:solidFill>
          <a:schemeClr val="accent5">
            <a:hueOff val="-8745963"/>
            <a:satOff val="59518"/>
            <a:lumOff val="2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Social Integration: Faculty support &amp; belonging</a:t>
          </a:r>
        </a:p>
      </dsp:txBody>
      <dsp:txXfrm>
        <a:off x="37467" y="1791649"/>
        <a:ext cx="9708829" cy="692586"/>
      </dsp:txXfrm>
    </dsp:sp>
    <dsp:sp modelId="{3B17AA70-1D50-4797-A360-6085D0065BE7}">
      <dsp:nvSpPr>
        <dsp:cNvPr id="0" name=""/>
        <dsp:cNvSpPr/>
      </dsp:nvSpPr>
      <dsp:spPr>
        <a:xfrm>
          <a:off x="0" y="2613862"/>
          <a:ext cx="9783763" cy="767520"/>
        </a:xfrm>
        <a:prstGeom prst="roundRect">
          <a:avLst/>
        </a:prstGeom>
        <a:solidFill>
          <a:schemeClr val="accent5">
            <a:hueOff val="-13118945"/>
            <a:satOff val="89277"/>
            <a:lumOff val="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SIRS measures connectedness and anxiety</a:t>
          </a:r>
        </a:p>
      </dsp:txBody>
      <dsp:txXfrm>
        <a:off x="37467" y="2651329"/>
        <a:ext cx="9708829" cy="692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A36C8-CB68-420E-862D-1958E2AD5E19}">
      <dsp:nvSpPr>
        <dsp:cNvPr id="0" name=""/>
        <dsp:cNvSpPr/>
      </dsp:nvSpPr>
      <dsp:spPr>
        <a:xfrm>
          <a:off x="3148096" y="672075"/>
          <a:ext cx="5182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8244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3393497" y="715048"/>
        <a:ext cx="27442" cy="5493"/>
      </dsp:txXfrm>
    </dsp:sp>
    <dsp:sp modelId="{E8F791FE-B1F2-4503-AAFE-928DC10B7861}">
      <dsp:nvSpPr>
        <dsp:cNvPr id="0" name=""/>
        <dsp:cNvSpPr/>
      </dsp:nvSpPr>
      <dsp:spPr>
        <a:xfrm>
          <a:off x="763614" y="1911"/>
          <a:ext cx="2386281" cy="14317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0" tIns="122738" rIns="116930" bIns="12273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1. Preview</a:t>
          </a:r>
        </a:p>
      </dsp:txBody>
      <dsp:txXfrm>
        <a:off x="763614" y="1911"/>
        <a:ext cx="2386281" cy="1431768"/>
      </dsp:txXfrm>
    </dsp:sp>
    <dsp:sp modelId="{4F97353F-DE9F-4919-BA37-5F1663005D57}">
      <dsp:nvSpPr>
        <dsp:cNvPr id="0" name=""/>
        <dsp:cNvSpPr/>
      </dsp:nvSpPr>
      <dsp:spPr>
        <a:xfrm>
          <a:off x="6083222" y="672075"/>
          <a:ext cx="5182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8244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328623" y="715048"/>
        <a:ext cx="27442" cy="5493"/>
      </dsp:txXfrm>
    </dsp:sp>
    <dsp:sp modelId="{5F68C6E8-861C-4C4C-9DC9-7319A224291D}">
      <dsp:nvSpPr>
        <dsp:cNvPr id="0" name=""/>
        <dsp:cNvSpPr/>
      </dsp:nvSpPr>
      <dsp:spPr>
        <a:xfrm>
          <a:off x="3698740" y="1911"/>
          <a:ext cx="2386281" cy="14317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0" tIns="122738" rIns="116930" bIns="12273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2. Attend</a:t>
          </a:r>
        </a:p>
      </dsp:txBody>
      <dsp:txXfrm>
        <a:off x="3698740" y="1911"/>
        <a:ext cx="2386281" cy="1431768"/>
      </dsp:txXfrm>
    </dsp:sp>
    <dsp:sp modelId="{FB8468FD-652E-4D4A-AAA9-0EB01710E627}">
      <dsp:nvSpPr>
        <dsp:cNvPr id="0" name=""/>
        <dsp:cNvSpPr/>
      </dsp:nvSpPr>
      <dsp:spPr>
        <a:xfrm>
          <a:off x="1956755" y="1431880"/>
          <a:ext cx="5870252" cy="518244"/>
        </a:xfrm>
        <a:custGeom>
          <a:avLst/>
          <a:gdLst/>
          <a:ahLst/>
          <a:cxnLst/>
          <a:rect l="0" t="0" r="0" b="0"/>
          <a:pathLst>
            <a:path>
              <a:moveTo>
                <a:pt x="5870252" y="0"/>
              </a:moveTo>
              <a:lnTo>
                <a:pt x="5870252" y="276222"/>
              </a:lnTo>
              <a:lnTo>
                <a:pt x="0" y="276222"/>
              </a:lnTo>
              <a:lnTo>
                <a:pt x="0" y="518244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4744485" y="1688255"/>
        <a:ext cx="294792" cy="5493"/>
      </dsp:txXfrm>
    </dsp:sp>
    <dsp:sp modelId="{B7772D64-15D6-4257-A42D-AD7C424003B6}">
      <dsp:nvSpPr>
        <dsp:cNvPr id="0" name=""/>
        <dsp:cNvSpPr/>
      </dsp:nvSpPr>
      <dsp:spPr>
        <a:xfrm>
          <a:off x="6633866" y="1911"/>
          <a:ext cx="2386281" cy="14317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0" tIns="122738" rIns="116930" bIns="12273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3. Review</a:t>
          </a:r>
        </a:p>
      </dsp:txBody>
      <dsp:txXfrm>
        <a:off x="6633866" y="1911"/>
        <a:ext cx="2386281" cy="1431768"/>
      </dsp:txXfrm>
    </dsp:sp>
    <dsp:sp modelId="{22585DB8-6616-4DFF-A4D9-BF2053E21F8D}">
      <dsp:nvSpPr>
        <dsp:cNvPr id="0" name=""/>
        <dsp:cNvSpPr/>
      </dsp:nvSpPr>
      <dsp:spPr>
        <a:xfrm>
          <a:off x="3148096" y="2652689"/>
          <a:ext cx="5182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8244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3393497" y="2695662"/>
        <a:ext cx="27442" cy="5493"/>
      </dsp:txXfrm>
    </dsp:sp>
    <dsp:sp modelId="{82F349EA-7516-43B7-A66B-75B499BDBA69}">
      <dsp:nvSpPr>
        <dsp:cNvPr id="0" name=""/>
        <dsp:cNvSpPr/>
      </dsp:nvSpPr>
      <dsp:spPr>
        <a:xfrm>
          <a:off x="763614" y="1982524"/>
          <a:ext cx="2386281" cy="14317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0" tIns="122738" rIns="116930" bIns="12273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4. Study</a:t>
          </a:r>
        </a:p>
      </dsp:txBody>
      <dsp:txXfrm>
        <a:off x="763614" y="1982524"/>
        <a:ext cx="2386281" cy="1431768"/>
      </dsp:txXfrm>
    </dsp:sp>
    <dsp:sp modelId="{F81131F0-CC93-4764-84C8-3E7E3C14D403}">
      <dsp:nvSpPr>
        <dsp:cNvPr id="0" name=""/>
        <dsp:cNvSpPr/>
      </dsp:nvSpPr>
      <dsp:spPr>
        <a:xfrm>
          <a:off x="6083222" y="2652689"/>
          <a:ext cx="5182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18244" y="45720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328623" y="2695662"/>
        <a:ext cx="27442" cy="5493"/>
      </dsp:txXfrm>
    </dsp:sp>
    <dsp:sp modelId="{317AFAE4-3B16-486D-996B-B476B04A49DE}">
      <dsp:nvSpPr>
        <dsp:cNvPr id="0" name=""/>
        <dsp:cNvSpPr/>
      </dsp:nvSpPr>
      <dsp:spPr>
        <a:xfrm>
          <a:off x="3698740" y="1982524"/>
          <a:ext cx="2386281" cy="143176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0" tIns="122738" rIns="116930" bIns="12273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5. Assess</a:t>
          </a:r>
        </a:p>
      </dsp:txBody>
      <dsp:txXfrm>
        <a:off x="3698740" y="1982524"/>
        <a:ext cx="2386281" cy="1431768"/>
      </dsp:txXfrm>
    </dsp:sp>
    <dsp:sp modelId="{AFA81D39-1078-4A72-9158-893EB6615185}">
      <dsp:nvSpPr>
        <dsp:cNvPr id="0" name=""/>
        <dsp:cNvSpPr/>
      </dsp:nvSpPr>
      <dsp:spPr>
        <a:xfrm>
          <a:off x="6633866" y="1982524"/>
          <a:ext cx="2386281" cy="14317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930" tIns="122738" rIns="116930" bIns="12273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Promotes metacognition and self-regulated learning</a:t>
          </a:r>
        </a:p>
      </dsp:txBody>
      <dsp:txXfrm>
        <a:off x="6633866" y="1982524"/>
        <a:ext cx="2386281" cy="14317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68DA7-B699-42BE-A479-737ED287A1A2}">
      <dsp:nvSpPr>
        <dsp:cNvPr id="0" name=""/>
        <dsp:cNvSpPr/>
      </dsp:nvSpPr>
      <dsp:spPr>
        <a:xfrm>
          <a:off x="2866" y="950305"/>
          <a:ext cx="2046564" cy="12995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486AB-EBEF-414C-A9C5-6C6A771FCDF9}">
      <dsp:nvSpPr>
        <dsp:cNvPr id="0" name=""/>
        <dsp:cNvSpPr/>
      </dsp:nvSpPr>
      <dsp:spPr>
        <a:xfrm>
          <a:off x="230262" y="1166331"/>
          <a:ext cx="2046564" cy="1299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Population: First-quarter Fundamentals VN students</a:t>
          </a:r>
        </a:p>
      </dsp:txBody>
      <dsp:txXfrm>
        <a:off x="268325" y="1204394"/>
        <a:ext cx="1970438" cy="1223442"/>
      </dsp:txXfrm>
    </dsp:sp>
    <dsp:sp modelId="{0E409980-8568-4C40-9AA7-1F3D85166DBA}">
      <dsp:nvSpPr>
        <dsp:cNvPr id="0" name=""/>
        <dsp:cNvSpPr/>
      </dsp:nvSpPr>
      <dsp:spPr>
        <a:xfrm>
          <a:off x="2504222" y="950305"/>
          <a:ext cx="2046564" cy="12995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62BB2-39EC-416B-88E3-3AC1463F6FEE}">
      <dsp:nvSpPr>
        <dsp:cNvPr id="0" name=""/>
        <dsp:cNvSpPr/>
      </dsp:nvSpPr>
      <dsp:spPr>
        <a:xfrm>
          <a:off x="2731618" y="1166331"/>
          <a:ext cx="2046564" cy="1299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Primary outcomes: Comparison of Exam 3 &amp; Exam 5 scores</a:t>
          </a:r>
        </a:p>
      </dsp:txBody>
      <dsp:txXfrm>
        <a:off x="2769681" y="1204394"/>
        <a:ext cx="1970438" cy="1223442"/>
      </dsp:txXfrm>
    </dsp:sp>
    <dsp:sp modelId="{B87578A7-DF9B-4653-A701-30FAE9AFA5AD}">
      <dsp:nvSpPr>
        <dsp:cNvPr id="0" name=""/>
        <dsp:cNvSpPr/>
      </dsp:nvSpPr>
      <dsp:spPr>
        <a:xfrm>
          <a:off x="5005579" y="950305"/>
          <a:ext cx="2046564" cy="12995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1EF19-44FC-463B-BFAC-F6A28A74B907}">
      <dsp:nvSpPr>
        <dsp:cNvPr id="0" name=""/>
        <dsp:cNvSpPr/>
      </dsp:nvSpPr>
      <dsp:spPr>
        <a:xfrm>
          <a:off x="5232975" y="1166331"/>
          <a:ext cx="2046564" cy="1299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Secondary outcome: Student-Instructor Relationship Survey results</a:t>
          </a:r>
        </a:p>
      </dsp:txBody>
      <dsp:txXfrm>
        <a:off x="5271038" y="1204394"/>
        <a:ext cx="1970438" cy="1223442"/>
      </dsp:txXfrm>
    </dsp:sp>
    <dsp:sp modelId="{18DBD6E0-4188-41EE-BD78-F1AA4F17B451}">
      <dsp:nvSpPr>
        <dsp:cNvPr id="0" name=""/>
        <dsp:cNvSpPr/>
      </dsp:nvSpPr>
      <dsp:spPr>
        <a:xfrm>
          <a:off x="7506936" y="950305"/>
          <a:ext cx="2046564" cy="129956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33FAB-64F4-474F-9114-324A5DF18CF6}">
      <dsp:nvSpPr>
        <dsp:cNvPr id="0" name=""/>
        <dsp:cNvSpPr/>
      </dsp:nvSpPr>
      <dsp:spPr>
        <a:xfrm>
          <a:off x="7734332" y="1166331"/>
          <a:ext cx="2046564" cy="12995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Implementation: Weeks 5–9</a:t>
          </a:r>
        </a:p>
      </dsp:txBody>
      <dsp:txXfrm>
        <a:off x="7772395" y="1204394"/>
        <a:ext cx="1970438" cy="12234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53D2E-00D2-4F83-8587-797E21DACF51}">
      <dsp:nvSpPr>
        <dsp:cNvPr id="0" name=""/>
        <dsp:cNvSpPr/>
      </dsp:nvSpPr>
      <dsp:spPr>
        <a:xfrm>
          <a:off x="646131" y="200602"/>
          <a:ext cx="1749937" cy="17499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A00CB-65C4-4760-A613-E2557A205C9A}">
      <dsp:nvSpPr>
        <dsp:cNvPr id="0" name=""/>
        <dsp:cNvSpPr/>
      </dsp:nvSpPr>
      <dsp:spPr>
        <a:xfrm>
          <a:off x="1019069" y="573540"/>
          <a:ext cx="1004062" cy="1004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DDE588-5298-4E5D-848A-1203CB5FCDD9}">
      <dsp:nvSpPr>
        <dsp:cNvPr id="0" name=""/>
        <dsp:cNvSpPr/>
      </dsp:nvSpPr>
      <dsp:spPr>
        <a:xfrm>
          <a:off x="86725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Low cost</a:t>
          </a:r>
        </a:p>
      </dsp:txBody>
      <dsp:txXfrm>
        <a:off x="86725" y="2495602"/>
        <a:ext cx="2868750" cy="720000"/>
      </dsp:txXfrm>
    </dsp:sp>
    <dsp:sp modelId="{5BB24B8A-FCB0-4387-A6EF-24E26201B321}">
      <dsp:nvSpPr>
        <dsp:cNvPr id="0" name=""/>
        <dsp:cNvSpPr/>
      </dsp:nvSpPr>
      <dsp:spPr>
        <a:xfrm>
          <a:off x="4016912" y="200602"/>
          <a:ext cx="1749937" cy="17499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F079D3-1E8B-442D-9EE8-7D5F54F42C9D}">
      <dsp:nvSpPr>
        <dsp:cNvPr id="0" name=""/>
        <dsp:cNvSpPr/>
      </dsp:nvSpPr>
      <dsp:spPr>
        <a:xfrm>
          <a:off x="4389850" y="573540"/>
          <a:ext cx="1004062" cy="1004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07CBA-61D1-4584-A22F-C9EA9B101FBF}">
      <dsp:nvSpPr>
        <dsp:cNvPr id="0" name=""/>
        <dsp:cNvSpPr/>
      </dsp:nvSpPr>
      <dsp:spPr>
        <a:xfrm>
          <a:off x="3457506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Scalable</a:t>
          </a:r>
        </a:p>
      </dsp:txBody>
      <dsp:txXfrm>
        <a:off x="3457506" y="2495602"/>
        <a:ext cx="2868750" cy="720000"/>
      </dsp:txXfrm>
    </dsp:sp>
    <dsp:sp modelId="{600016B0-8EE1-4630-B178-0A45F804630A}">
      <dsp:nvSpPr>
        <dsp:cNvPr id="0" name=""/>
        <dsp:cNvSpPr/>
      </dsp:nvSpPr>
      <dsp:spPr>
        <a:xfrm>
          <a:off x="7387694" y="200602"/>
          <a:ext cx="1749937" cy="17499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630706-2C21-489C-81E6-01529D60F8F1}">
      <dsp:nvSpPr>
        <dsp:cNvPr id="0" name=""/>
        <dsp:cNvSpPr/>
      </dsp:nvSpPr>
      <dsp:spPr>
        <a:xfrm>
          <a:off x="7760631" y="573540"/>
          <a:ext cx="1004062" cy="1004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366ED-3D9F-475B-A7D2-6EF33B798585}">
      <dsp:nvSpPr>
        <dsp:cNvPr id="0" name=""/>
        <dsp:cNvSpPr/>
      </dsp:nvSpPr>
      <dsp:spPr>
        <a:xfrm>
          <a:off x="6828287" y="2495602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Existing faculty/resources</a:t>
          </a:r>
        </a:p>
      </dsp:txBody>
      <dsp:txXfrm>
        <a:off x="6828287" y="2495602"/>
        <a:ext cx="286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29E0E-241D-4A05-91CA-D5777EFC34C1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D14B9-6567-45D7-A5A9-9E7553734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399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D14B9-6567-45D7-A5A9-9E7553734B4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1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57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6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99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1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21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02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71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5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6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17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DC11DA70-3C76-4CFE-B373-D82678E5B52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51D482F9-1C6F-4C8A-93D2-4935D4321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72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40461-023-00150-0" TargetMode="External"/><Relationship Id="rId2" Type="http://schemas.openxmlformats.org/officeDocument/2006/relationships/hyperlink" Target="https://doi.org/10.1186/s12909-020-02447-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lsu.edu/cas/files/student_resources_page/study-cycle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educsci14020122" TargetMode="External"/><Relationship Id="rId2" Type="http://schemas.openxmlformats.org/officeDocument/2006/relationships/hyperlink" Target="https://doi.org/10.1016/j.profnurs.2025.07.00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2/nop2.18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91E5F-AB0A-0944-9B5F-AC21666CD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Using The Study Cycle and Student–Instructor Relationship Scale to Improve Early Academic Outcomes in First Quarter Vocational Nursing Students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BAAAB1-DA0F-01F2-3875-941715A1C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Wendi Myers, DNP, RN, </a:t>
            </a:r>
            <a:r>
              <a:rPr lang="en-US" sz="2800" dirty="0" err="1"/>
              <a:t>CNEpv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77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4E5F-D234-0B9B-4F99-ABA63B0C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D6E1F-3354-0A5C-9F0B-BBDA228D8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Evaluate implementation of The Study Cycle</a:t>
            </a:r>
          </a:p>
          <a:p>
            <a:r>
              <a:rPr lang="en-US" sz="3200" dirty="0"/>
              <a:t>Examine student–instructor relationships</a:t>
            </a:r>
          </a:p>
          <a:p>
            <a:r>
              <a:rPr lang="en-US" sz="3200" dirty="0"/>
              <a:t>Discuss academic outcomes</a:t>
            </a:r>
          </a:p>
          <a:p>
            <a:r>
              <a:rPr lang="en-US" sz="3200" dirty="0"/>
              <a:t>Explore implications for nursing education</a:t>
            </a:r>
          </a:p>
        </p:txBody>
      </p:sp>
    </p:spTree>
    <p:extLst>
      <p:ext uri="{BB962C8B-B14F-4D97-AF65-F5344CB8AC3E}">
        <p14:creationId xmlns:p14="http://schemas.microsoft.com/office/powerpoint/2010/main" val="4208100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F5EF35B-201C-44F0-B571-2B74F9527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08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A8A5AB1-2275-6397-B082-7BD64DF6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722"/>
            <a:ext cx="5598957" cy="990024"/>
          </a:xfrm>
        </p:spPr>
        <p:txBody>
          <a:bodyPr>
            <a:norm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Why This Project Matters</a:t>
            </a:r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2878DB3C-5B74-E010-1015-ECC2CD22F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011680"/>
            <a:ext cx="5598957" cy="420624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Fundamentals is a gateway course</a:t>
            </a:r>
          </a:p>
          <a:p>
            <a:r>
              <a:rPr lang="en-US" sz="2000" dirty="0">
                <a:solidFill>
                  <a:schemeClr val="bg1"/>
                </a:solidFill>
              </a:rPr>
              <a:t>Attrition is historically high with beginning nursing students (</a:t>
            </a:r>
            <a:r>
              <a:rPr lang="en-US" dirty="0">
                <a:solidFill>
                  <a:schemeClr val="bg1"/>
                </a:solidFill>
              </a:rPr>
              <a:t>Kleimola et al., 2023)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Students struggle with metacognition, study habits, and confidence (</a:t>
            </a:r>
            <a:r>
              <a:rPr lang="en-US" sz="2000" dirty="0" err="1">
                <a:solidFill>
                  <a:schemeClr val="bg1"/>
                </a:solidFill>
              </a:rPr>
              <a:t>Tsamago</a:t>
            </a:r>
            <a:r>
              <a:rPr lang="en-US" sz="2000" dirty="0">
                <a:solidFill>
                  <a:schemeClr val="bg1"/>
                </a:solidFill>
              </a:rPr>
              <a:t> &amp; </a:t>
            </a:r>
            <a:r>
              <a:rPr lang="en-US" sz="2000" dirty="0" err="1">
                <a:solidFill>
                  <a:schemeClr val="bg1"/>
                </a:solidFill>
              </a:rPr>
              <a:t>Bayaga</a:t>
            </a:r>
            <a:r>
              <a:rPr lang="en-US" sz="2000" dirty="0">
                <a:solidFill>
                  <a:schemeClr val="bg1"/>
                </a:solidFill>
              </a:rPr>
              <a:t>, 2024)</a:t>
            </a:r>
          </a:p>
          <a:p>
            <a:r>
              <a:rPr lang="en-US" sz="2000" dirty="0">
                <a:solidFill>
                  <a:schemeClr val="bg1"/>
                </a:solidFill>
              </a:rPr>
              <a:t>Early intervention is essential to improve persistence and program completion (Kleimola et al., 2023)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F33555-1B12-49B5-BADE-CEAB32216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1186" y="0"/>
            <a:ext cx="53008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Classroom">
            <a:extLst>
              <a:ext uri="{FF2B5EF4-FFF2-40B4-BE49-F238E27FC236}">
                <a16:creationId xmlns:a16="http://schemas.microsoft.com/office/drawing/2014/main" id="{9047804D-9C4B-C39B-9312-B659AE11D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34654" y="1508688"/>
            <a:ext cx="4013879" cy="401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FF0F-FED8-89FB-9494-B6F6C5F2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Supporting the Project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BC5B4C-97F2-1680-F56C-2F1F13972D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638186"/>
              </p:ext>
            </p:extLst>
          </p:nvPr>
        </p:nvGraphicFramePr>
        <p:xfrm>
          <a:off x="1202919" y="2011680"/>
          <a:ext cx="9784080" cy="4206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FCFA259-9058-F5DD-86C5-96A3D8EB568D}"/>
              </a:ext>
            </a:extLst>
          </p:cNvPr>
          <p:cNvSpPr txBox="1"/>
          <p:nvPr/>
        </p:nvSpPr>
        <p:spPr>
          <a:xfrm>
            <a:off x="495300" y="6000750"/>
            <a:ext cx="6819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Bucklin et al., 2021; Creasey et al., 2009; Thompson, 2025; Välimaa et al., 2023</a:t>
            </a:r>
          </a:p>
        </p:txBody>
      </p:sp>
    </p:spTree>
    <p:extLst>
      <p:ext uri="{BB962C8B-B14F-4D97-AF65-F5344CB8AC3E}">
        <p14:creationId xmlns:p14="http://schemas.microsoft.com/office/powerpoint/2010/main" val="3020107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17AC4-0313-9E5A-1903-4EF239218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sz="4800" dirty="0"/>
              <a:t>Conceptual Framework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1F8B04-26F0-74D3-555B-3F4824B272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541792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23C326F-FE95-2DAC-C9D3-FBB3793ADFA9}"/>
              </a:ext>
            </a:extLst>
          </p:cNvPr>
          <p:cNvSpPr txBox="1"/>
          <p:nvPr/>
        </p:nvSpPr>
        <p:spPr>
          <a:xfrm>
            <a:off x="420624" y="6272784"/>
            <a:ext cx="2990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Tinto, 1993</a:t>
            </a:r>
          </a:p>
        </p:txBody>
      </p:sp>
    </p:spTree>
    <p:extLst>
      <p:ext uri="{BB962C8B-B14F-4D97-AF65-F5344CB8AC3E}">
        <p14:creationId xmlns:p14="http://schemas.microsoft.com/office/powerpoint/2010/main" val="1685472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8EBD8-6BD4-5DAD-4735-C52ED081E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sz="4800" dirty="0"/>
              <a:t>What is the study cycle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46389D-0490-7E34-2DC5-CB5677A093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848878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21D3097-29B5-2609-DF16-9802A36DA326}"/>
              </a:ext>
            </a:extLst>
          </p:cNvPr>
          <p:cNvSpPr txBox="1"/>
          <p:nvPr/>
        </p:nvSpPr>
        <p:spPr>
          <a:xfrm>
            <a:off x="448056" y="6281928"/>
            <a:ext cx="2990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LSU, 2021</a:t>
            </a:r>
          </a:p>
        </p:txBody>
      </p:sp>
    </p:spTree>
    <p:extLst>
      <p:ext uri="{BB962C8B-B14F-4D97-AF65-F5344CB8AC3E}">
        <p14:creationId xmlns:p14="http://schemas.microsoft.com/office/powerpoint/2010/main" val="284062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A457F22-2034-4200-B6E4-5B8372AA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63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A7986-F4F5-4F92-94A3-343B2D720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6981"/>
            <a:ext cx="4686300" cy="1639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742E5-86D3-DA60-40EB-5C2637D25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7" y="284176"/>
            <a:ext cx="3670874" cy="1508760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chemeClr val="tx2"/>
                </a:solidFill>
              </a:rPr>
              <a:t>Faculty Reinforcement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89D89-02DF-C620-554B-CB77F2DE8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77" y="2011680"/>
            <a:ext cx="3676678" cy="4206240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lang="en-US" dirty="0">
                <a:solidFill>
                  <a:schemeClr val="bg1"/>
                </a:solidFill>
              </a:rPr>
              <a:t>Reflection activities</a:t>
            </a:r>
          </a:p>
          <a:p>
            <a:pPr>
              <a:defRPr sz="2400"/>
            </a:pPr>
            <a:r>
              <a:rPr lang="en-US" dirty="0">
                <a:solidFill>
                  <a:schemeClr val="bg1"/>
                </a:solidFill>
              </a:rPr>
              <a:t>Planned reinforcement points</a:t>
            </a:r>
          </a:p>
          <a:p>
            <a:pPr>
              <a:defRPr sz="2400"/>
            </a:pPr>
            <a:r>
              <a:rPr lang="en-US" dirty="0">
                <a:solidFill>
                  <a:schemeClr val="bg1"/>
                </a:solidFill>
              </a:rPr>
              <a:t>Small-group reviews</a:t>
            </a:r>
          </a:p>
          <a:p>
            <a:pPr>
              <a:defRPr sz="2400"/>
            </a:pPr>
            <a:r>
              <a:rPr lang="en-US" dirty="0">
                <a:solidFill>
                  <a:schemeClr val="bg1"/>
                </a:solidFill>
              </a:rPr>
              <a:t>Academic coaching</a:t>
            </a:r>
          </a:p>
          <a:p>
            <a:pPr>
              <a:defRPr sz="2400"/>
            </a:pPr>
            <a:r>
              <a:rPr lang="en-US" dirty="0">
                <a:solidFill>
                  <a:schemeClr val="bg1"/>
                </a:solidFill>
              </a:rPr>
              <a:t>Self-assessment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E76FD-76EE-4DE6-BBA4-EEA6E4B98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190" y="0"/>
            <a:ext cx="756681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Teacher">
            <a:extLst>
              <a:ext uri="{FF2B5EF4-FFF2-40B4-BE49-F238E27FC236}">
                <a16:creationId xmlns:a16="http://schemas.microsoft.com/office/drawing/2014/main" id="{F604EF17-5B04-2495-0840-604A73CAA3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4526" y="598634"/>
            <a:ext cx="5619286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73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695DF-894C-6DC4-2983-47E45C00C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sz="4800" dirty="0"/>
              <a:t>Quality Improvement Project Design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59EEAF-C9FF-5BBA-F066-5E7CE5E7FD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953975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1225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 holding a pen shading number on a sheet">
            <a:extLst>
              <a:ext uri="{FF2B5EF4-FFF2-40B4-BE49-F238E27FC236}">
                <a16:creationId xmlns:a16="http://schemas.microsoft.com/office/drawing/2014/main" id="{7D689100-A834-C610-183C-D4D754A4BB5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b="15730"/>
          <a:stretch>
            <a:fillRect/>
          </a:stretch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4F90F8-688B-4FD8-AFF8-43885F5FF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CA809-79BE-4A7A-AE80-79176E0E5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Results: Academic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8AD34-0EFB-6529-DA8F-EFA2B83C2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>
            <a:normAutofit lnSpcReduction="10000"/>
          </a:bodyPr>
          <a:lstStyle/>
          <a:p>
            <a:pPr>
              <a:defRPr sz="2400"/>
            </a:pPr>
            <a:r>
              <a:rPr lang="en-US" sz="3200" dirty="0"/>
              <a:t>45 students</a:t>
            </a:r>
          </a:p>
          <a:p>
            <a:pPr>
              <a:defRPr sz="2400"/>
            </a:pPr>
            <a:r>
              <a:rPr lang="en-US" sz="3200" dirty="0"/>
              <a:t>Exam 3 Mean: 77.96%</a:t>
            </a:r>
          </a:p>
          <a:p>
            <a:pPr>
              <a:defRPr sz="2400"/>
            </a:pPr>
            <a:r>
              <a:rPr lang="en-US" sz="3200" dirty="0"/>
              <a:t>Exam 5 Mean: 67.69%</a:t>
            </a:r>
          </a:p>
          <a:p>
            <a:pPr>
              <a:defRPr sz="2400"/>
            </a:pPr>
            <a:r>
              <a:rPr lang="en-US" sz="3200" dirty="0"/>
              <a:t>Average change: -10.27 points</a:t>
            </a:r>
          </a:p>
          <a:p>
            <a:pPr>
              <a:defRPr sz="2400"/>
            </a:pPr>
            <a:r>
              <a:rPr lang="en-US" sz="3200" dirty="0"/>
              <a:t>Exam 3: 73.3% passing</a:t>
            </a:r>
          </a:p>
          <a:p>
            <a:pPr>
              <a:defRPr sz="2400"/>
            </a:pPr>
            <a:r>
              <a:rPr lang="en-US" sz="3200" dirty="0"/>
              <a:t>Exam 5: 37.8% passing</a:t>
            </a:r>
          </a:p>
          <a:p>
            <a:pPr>
              <a:defRPr sz="2400"/>
            </a:pPr>
            <a:r>
              <a:rPr lang="en-US" sz="3200" dirty="0"/>
              <a:t>Failure rates more than doubled</a:t>
            </a:r>
          </a:p>
          <a:p>
            <a:pPr>
              <a:defRPr sz="2400"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26740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4847E-A501-A1CF-2FBB-CAB70E836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Why Didn’t scores improve?</a:t>
            </a:r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DBB7F43D-EBD7-E2F1-F3C8-974A50A208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10802" y="2120054"/>
            <a:ext cx="4114800" cy="4114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E16E6-3954-3072-EA5C-DEC1F5059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9" y="2045110"/>
            <a:ext cx="3366999" cy="4172810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lang="en-US" sz="2400" dirty="0"/>
              <a:t>Short implementation</a:t>
            </a:r>
          </a:p>
          <a:p>
            <a:pPr>
              <a:defRPr sz="2400"/>
            </a:pPr>
            <a:r>
              <a:rPr lang="en-US" sz="2400" dirty="0"/>
              <a:t>Increased exam difficulty</a:t>
            </a:r>
          </a:p>
          <a:p>
            <a:pPr>
              <a:defRPr sz="2400"/>
            </a:pPr>
            <a:r>
              <a:rPr lang="en-US" sz="2400" dirty="0"/>
              <a:t>Faculty fidelity variation</a:t>
            </a:r>
          </a:p>
          <a:p>
            <a:pPr>
              <a:defRPr sz="2400"/>
            </a:pPr>
            <a:r>
              <a:rPr lang="en-US" sz="2400" dirty="0"/>
              <a:t>Student stressors</a:t>
            </a:r>
          </a:p>
          <a:p>
            <a:pPr>
              <a:defRPr sz="2400"/>
            </a:pPr>
            <a:r>
              <a:rPr lang="en-US" sz="2400" dirty="0"/>
              <a:t>Behavior change requires time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5246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C1A96-261D-AD7C-D6C7-8A2D6BFA7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Student-Instructor Relationship Scale Findings</a:t>
            </a:r>
          </a:p>
        </p:txBody>
      </p:sp>
      <p:pic>
        <p:nvPicPr>
          <p:cNvPr id="7" name="Graphic 6" descr="Bar chart">
            <a:extLst>
              <a:ext uri="{FF2B5EF4-FFF2-40B4-BE49-F238E27FC236}">
                <a16:creationId xmlns:a16="http://schemas.microsoft.com/office/drawing/2014/main" id="{BD68DBC4-7044-05BA-5277-8D5573E5B8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10802" y="2120054"/>
            <a:ext cx="4114800" cy="4114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173B4-9E64-2676-4C7A-B64B6374A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9" y="2045110"/>
            <a:ext cx="3366999" cy="4172810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lang="en-US" sz="3200" dirty="0"/>
              <a:t>Pre Survey: n=30</a:t>
            </a:r>
          </a:p>
          <a:p>
            <a:pPr>
              <a:defRPr sz="2400"/>
            </a:pPr>
            <a:r>
              <a:rPr lang="en-US" sz="3200" dirty="0"/>
              <a:t>Post Survey: n=6</a:t>
            </a:r>
          </a:p>
          <a:p>
            <a:pPr>
              <a:defRPr sz="2400"/>
            </a:pPr>
            <a:r>
              <a:rPr lang="en-US" sz="3200" dirty="0"/>
              <a:t>Mean SIRS: 2.47 vs 2.46</a:t>
            </a:r>
          </a:p>
          <a:p>
            <a:pPr>
              <a:defRPr sz="2400"/>
            </a:pPr>
            <a:r>
              <a:rPr lang="en-US" sz="3200" dirty="0"/>
              <a:t>Interpret cautiously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1904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om of colorful chairs">
            <a:extLst>
              <a:ext uri="{FF2B5EF4-FFF2-40B4-BE49-F238E27FC236}">
                <a16:creationId xmlns:a16="http://schemas.microsoft.com/office/drawing/2014/main" id="{51F13B53-B6D5-79C9-5D35-C6C97F9BD9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84" b="15547"/>
          <a:stretch>
            <a:fillRect/>
          </a:stretch>
        </p:blipFill>
        <p:spPr>
          <a:xfrm>
            <a:off x="21" y="-85715"/>
            <a:ext cx="12191979" cy="68579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4F90F8-688B-4FD8-AFF8-43885F5FF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157CC-CC47-67CC-12B8-6203ACBCE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D38FF-D9FE-C8A2-197B-80E3551A0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>
            <a:normAutofit/>
          </a:bodyPr>
          <a:lstStyle/>
          <a:p>
            <a:r>
              <a:rPr lang="en-US" sz="3200" dirty="0"/>
              <a:t>Geographically separated from implementation site</a:t>
            </a:r>
          </a:p>
          <a:p>
            <a:r>
              <a:rPr lang="en-US" sz="3200" dirty="0"/>
              <a:t>Exam 5 had 17 items changed compared to the Spring quarter</a:t>
            </a:r>
          </a:p>
          <a:p>
            <a:r>
              <a:rPr lang="en-US" sz="3200" dirty="0"/>
              <a:t>Cultural considerations related to academic dishonesty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8923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F23E-B631-D05B-C5BA-6D5CC8C7F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sustainability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CC96BC-11F7-D1C4-EBCB-2A532AD297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6848785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5378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A457F22-2034-4200-B6E4-5B8372AA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63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DA7986-F4F5-4F92-94A3-343B2D720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6981"/>
            <a:ext cx="4686300" cy="1639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704EB9-8AF1-07E5-9F5A-ADEA15AE3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7" y="284176"/>
            <a:ext cx="3670874" cy="150876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216AE-A62B-6949-5FDD-37410B6C1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77" y="2011680"/>
            <a:ext cx="3676678" cy="4206240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lang="en-US">
                <a:solidFill>
                  <a:schemeClr val="bg1"/>
                </a:solidFill>
              </a:rPr>
              <a:t>Student success depends on:</a:t>
            </a:r>
          </a:p>
          <a:p>
            <a:pPr lvl="1">
              <a:defRPr sz="2400"/>
            </a:pPr>
            <a:r>
              <a:rPr lang="en-US">
                <a:solidFill>
                  <a:schemeClr val="bg1"/>
                </a:solidFill>
              </a:rPr>
              <a:t>Metacognition</a:t>
            </a:r>
          </a:p>
          <a:p>
            <a:pPr lvl="1">
              <a:defRPr sz="2400"/>
            </a:pPr>
            <a:r>
              <a:rPr lang="en-US">
                <a:solidFill>
                  <a:schemeClr val="bg1"/>
                </a:solidFill>
              </a:rPr>
              <a:t> Self-regulation</a:t>
            </a:r>
          </a:p>
          <a:p>
            <a:pPr lvl="1">
              <a:defRPr sz="2400"/>
            </a:pPr>
            <a:r>
              <a:rPr lang="en-US">
                <a:solidFill>
                  <a:schemeClr val="bg1"/>
                </a:solidFill>
              </a:rPr>
              <a:t>Faculty engagement</a:t>
            </a:r>
          </a:p>
          <a:p>
            <a:pPr lvl="1">
              <a:defRPr sz="2400"/>
            </a:pPr>
            <a:r>
              <a:rPr lang="en-US">
                <a:solidFill>
                  <a:schemeClr val="bg1"/>
                </a:solidFill>
              </a:rPr>
              <a:t>Psychological safety</a:t>
            </a:r>
          </a:p>
          <a:p>
            <a:pPr lvl="1">
              <a:defRPr sz="2400"/>
            </a:pPr>
            <a:r>
              <a:rPr lang="en-US">
                <a:solidFill>
                  <a:schemeClr val="bg1"/>
                </a:solidFill>
              </a:rPr>
              <a:t>Belonging</a:t>
            </a:r>
          </a:p>
          <a:p>
            <a:pPr marL="0" indent="0">
              <a:buNone/>
              <a:defRPr sz="2400"/>
            </a:pPr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E76FD-76EE-4DE6-BBA4-EEA6E4B98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190" y="0"/>
            <a:ext cx="756681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Books">
            <a:extLst>
              <a:ext uri="{FF2B5EF4-FFF2-40B4-BE49-F238E27FC236}">
                <a16:creationId xmlns:a16="http://schemas.microsoft.com/office/drawing/2014/main" id="{CABF1CEB-8728-A121-62F2-C639616FEB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4526" y="598634"/>
            <a:ext cx="5619286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D3BD-1235-A779-B2FC-EBB2919D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Next Phase – Earlier Implementation</a:t>
            </a:r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F2339E42-A928-4818-5D1B-EF7BC5DB25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0802" y="2120054"/>
            <a:ext cx="4114800" cy="4114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90720-38AD-B814-B333-6CEAE7C00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2246278"/>
            <a:ext cx="4890998" cy="4172810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lang="en-US" sz="2800" dirty="0"/>
              <a:t>Introduce at New Student Orientation</a:t>
            </a:r>
          </a:p>
          <a:p>
            <a:pPr lvl="1">
              <a:defRPr sz="2400"/>
            </a:pPr>
            <a:r>
              <a:rPr lang="en-US" sz="2600" dirty="0"/>
              <a:t>Activities created to introduce students to the phases</a:t>
            </a:r>
          </a:p>
          <a:p>
            <a:pPr>
              <a:defRPr sz="2400"/>
            </a:pPr>
            <a:r>
              <a:rPr lang="en-US" sz="2800" dirty="0"/>
              <a:t>Reinforce across curriculum</a:t>
            </a:r>
          </a:p>
          <a:p>
            <a:pPr>
              <a:defRPr sz="2400"/>
            </a:pPr>
            <a:r>
              <a:rPr lang="en-US" sz="2800" dirty="0"/>
              <a:t>Regular faculty coaching</a:t>
            </a:r>
          </a:p>
          <a:p>
            <a:pPr>
              <a:defRPr sz="2400"/>
            </a:pPr>
            <a:r>
              <a:rPr lang="en-US" sz="2800" dirty="0"/>
              <a:t>Longer duration</a:t>
            </a:r>
          </a:p>
        </p:txBody>
      </p:sp>
    </p:spTree>
    <p:extLst>
      <p:ext uri="{BB962C8B-B14F-4D97-AF65-F5344CB8AC3E}">
        <p14:creationId xmlns:p14="http://schemas.microsoft.com/office/powerpoint/2010/main" val="2696549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4683-B03D-0D53-6057-230543775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BED84-30B7-0910-52A4-F7F6CF0AD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2011680"/>
            <a:ext cx="4557800" cy="4206240"/>
          </a:xfrm>
        </p:spPr>
        <p:txBody>
          <a:bodyPr>
            <a:normAutofit/>
          </a:bodyPr>
          <a:lstStyle/>
          <a:p>
            <a:pPr>
              <a:defRPr sz="2400"/>
            </a:pPr>
            <a:r>
              <a:rPr lang="en-US" sz="2400" dirty="0"/>
              <a:t>The Study Cycle provides an evidence-based framework.</a:t>
            </a:r>
          </a:p>
          <a:p>
            <a:pPr>
              <a:defRPr sz="2400"/>
            </a:pPr>
            <a:r>
              <a:rPr lang="en-US" sz="2400" dirty="0"/>
              <a:t>Academic success requires both effective learning strategies and supportive faculty relationships.</a:t>
            </a:r>
          </a:p>
          <a:p>
            <a:pPr>
              <a:defRPr sz="2400"/>
            </a:pPr>
            <a:r>
              <a:rPr lang="en-US" sz="2400" dirty="0"/>
              <a:t>Continuous quality improvement is essential.</a:t>
            </a:r>
          </a:p>
          <a:p>
            <a:endParaRPr lang="en-US" sz="2400" dirty="0"/>
          </a:p>
        </p:txBody>
      </p:sp>
      <p:pic>
        <p:nvPicPr>
          <p:cNvPr id="7" name="Graphic 6" descr="Cycle with People">
            <a:extLst>
              <a:ext uri="{FF2B5EF4-FFF2-40B4-BE49-F238E27FC236}">
                <a16:creationId xmlns:a16="http://schemas.microsoft.com/office/drawing/2014/main" id="{01A202AE-9C72-02D6-05C6-9B1C5E0D78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3112" y="2121962"/>
            <a:ext cx="3768724" cy="376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57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69565-4235-6F80-83FC-8F853B9A0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EE0B4-5002-611D-E574-57F102D3E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Bucklin, B., </a:t>
            </a:r>
            <a:r>
              <a:rPr lang="en-US" dirty="0" err="1"/>
              <a:t>Asdigian</a:t>
            </a:r>
            <a:r>
              <a:rPr lang="en-US" dirty="0"/>
              <a:t>, N., Hawkins, J., &amp; Klein, U. (2021). Making it stick: Use of active learning strategies in continuing medical education. </a:t>
            </a:r>
            <a:r>
              <a:rPr lang="en-US" i="1" dirty="0"/>
              <a:t>BMC Medical Education</a:t>
            </a:r>
            <a:r>
              <a:rPr lang="en-US" dirty="0"/>
              <a:t>. </a:t>
            </a:r>
            <a:r>
              <a:rPr lang="en-US" i="1" dirty="0"/>
              <a:t>21</a:t>
            </a:r>
            <a:r>
              <a:rPr lang="en-US" dirty="0"/>
              <a:t>(44). </a:t>
            </a:r>
            <a:r>
              <a:rPr lang="en-US" u="sng" dirty="0">
                <a:hlinkClick r:id="rId2"/>
              </a:rPr>
              <a:t>https://doi.org/10.1186/s12909-020-02447-0</a:t>
            </a:r>
            <a:endParaRPr lang="en-US" dirty="0"/>
          </a:p>
          <a:p>
            <a:r>
              <a:rPr lang="en-US" dirty="0"/>
              <a:t>Creasey, G., Jarvis, P., &amp; </a:t>
            </a:r>
            <a:r>
              <a:rPr lang="en-US" dirty="0" err="1"/>
              <a:t>Knapcik</a:t>
            </a:r>
            <a:r>
              <a:rPr lang="en-US" dirty="0"/>
              <a:t>, E. (2009). A measure to assess student-instructor relationships. </a:t>
            </a:r>
            <a:r>
              <a:rPr lang="en-US" i="1" dirty="0"/>
              <a:t>International Journal for the Scholarship of Teaching and Learning</a:t>
            </a:r>
            <a:r>
              <a:rPr lang="en-US" dirty="0"/>
              <a:t>, </a:t>
            </a:r>
            <a:r>
              <a:rPr lang="en-US" i="1" dirty="0"/>
              <a:t>3</a:t>
            </a:r>
            <a:r>
              <a:rPr lang="en-US" dirty="0"/>
              <a:t>(2).</a:t>
            </a:r>
          </a:p>
          <a:p>
            <a:r>
              <a:rPr lang="en-US" dirty="0"/>
              <a:t>Kleimola, R, López-Pernas, S., Väisänen, S., Saqr, M., Sointu, E., &amp; </a:t>
            </a:r>
            <a:r>
              <a:rPr lang="en-US" dirty="0" err="1"/>
              <a:t>Hirsto</a:t>
            </a:r>
            <a:r>
              <a:rPr lang="en-US" dirty="0"/>
              <a:t>, L. (2023). Learning analytics to explore the motivational profiles of non-traditional practical nurse students: A mixed-methods approach. </a:t>
            </a:r>
            <a:r>
              <a:rPr lang="en-US" i="1" dirty="0"/>
              <a:t>Empirical Research in Vocational Education and Training</a:t>
            </a:r>
            <a:r>
              <a:rPr lang="en-US" dirty="0"/>
              <a:t>, </a:t>
            </a:r>
            <a:r>
              <a:rPr lang="en-US" i="1" dirty="0"/>
              <a:t>15</a:t>
            </a:r>
            <a:r>
              <a:rPr lang="en-US" dirty="0"/>
              <a:t>(1), 1–26. </a:t>
            </a:r>
            <a:r>
              <a:rPr lang="en-US" u="sng" dirty="0">
                <a:hlinkClick r:id="rId3"/>
              </a:rPr>
              <a:t>https://doi.org/10.1186/s40461-023-00150-0</a:t>
            </a:r>
            <a:r>
              <a:rPr lang="en-US" dirty="0"/>
              <a:t> </a:t>
            </a:r>
          </a:p>
          <a:p>
            <a:r>
              <a:rPr lang="en-US" dirty="0"/>
              <a:t>Louisiana State University (LSU). (2021). </a:t>
            </a:r>
            <a:r>
              <a:rPr lang="en-US" i="1" dirty="0"/>
              <a:t>The study cycle</a:t>
            </a:r>
            <a:r>
              <a:rPr lang="en-US" dirty="0"/>
              <a:t>. </a:t>
            </a:r>
            <a:r>
              <a:rPr lang="en-US" u="sng" dirty="0">
                <a:hlinkClick r:id="rId4"/>
              </a:rPr>
              <a:t>https://www.lsu.edu/cas/files/student_resources_page/study-cycle.pdf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383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1CA55-8DEB-92F4-71FB-F37329229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9A88-30FC-A0AE-962B-140999B64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5A4BD-DA07-9220-71C8-C884F5462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Thompson, C. (2025). Bridging the diversity gap: Leveraging social determinants of learning to support nursing student success. </a:t>
            </a:r>
            <a:r>
              <a:rPr lang="en-US" i="1" dirty="0"/>
              <a:t>Journal of Professional Nursing</a:t>
            </a:r>
            <a:r>
              <a:rPr lang="en-US" dirty="0"/>
              <a:t>, </a:t>
            </a:r>
            <a:r>
              <a:rPr lang="en-US" i="1" dirty="0"/>
              <a:t>60</a:t>
            </a:r>
            <a:r>
              <a:rPr lang="en-US" dirty="0"/>
              <a:t>, 79–85. </a:t>
            </a:r>
            <a:r>
              <a:rPr lang="en-US" u="sng" dirty="0">
                <a:hlinkClick r:id="rId2"/>
              </a:rPr>
              <a:t>https://doi.org/10.1016/j.profnurs.2025.07.003</a:t>
            </a:r>
            <a:endParaRPr lang="en-US" dirty="0"/>
          </a:p>
          <a:p>
            <a:r>
              <a:rPr lang="en-US" dirty="0"/>
              <a:t>Tinto, V. (1993). </a:t>
            </a:r>
            <a:r>
              <a:rPr lang="en-US" i="1" dirty="0"/>
              <a:t>Leaving college: Rethinking the causes and cures of student attrition</a:t>
            </a:r>
            <a:r>
              <a:rPr lang="en-US" dirty="0"/>
              <a:t> (2nd ed.). University of Chicago Press.</a:t>
            </a:r>
          </a:p>
          <a:p>
            <a:r>
              <a:rPr lang="en-US" dirty="0" err="1"/>
              <a:t>Tsamago</a:t>
            </a:r>
            <a:r>
              <a:rPr lang="en-US" dirty="0"/>
              <a:t>, P., &amp; </a:t>
            </a:r>
            <a:r>
              <a:rPr lang="en-US" dirty="0" err="1"/>
              <a:t>Bayaga</a:t>
            </a:r>
            <a:r>
              <a:rPr lang="en-US" dirty="0"/>
              <a:t>, A. (2024). Investigating the correlation between metacognitive skills and conceptual understanding using self-</a:t>
            </a:r>
            <a:r>
              <a:rPr lang="en-US" dirty="0" err="1"/>
              <a:t>organised</a:t>
            </a:r>
            <a:r>
              <a:rPr lang="en-US" dirty="0"/>
              <a:t> learning environments pedagogy. </a:t>
            </a:r>
            <a:r>
              <a:rPr lang="en-US" i="1" dirty="0"/>
              <a:t>Education Sciences, 14</a:t>
            </a:r>
            <a:r>
              <a:rPr lang="en-US" dirty="0"/>
              <a:t>(2), 122–135. </a:t>
            </a:r>
            <a:r>
              <a:rPr lang="en-US" u="sng" dirty="0">
                <a:hlinkClick r:id="rId3"/>
              </a:rPr>
              <a:t>https://doi.org/10.3390/educsci14020122</a:t>
            </a:r>
            <a:endParaRPr lang="en-US" dirty="0"/>
          </a:p>
          <a:p>
            <a:r>
              <a:rPr lang="en-US" dirty="0"/>
              <a:t>Välimaa, V., </a:t>
            </a:r>
            <a:r>
              <a:rPr lang="en-US" dirty="0" err="1"/>
              <a:t>Tuomikoski</a:t>
            </a:r>
            <a:r>
              <a:rPr lang="en-US" dirty="0"/>
              <a:t>, A-M., &amp; Mikkonen, K. (2023). Practical nursing students’ learning and assessment during work‐based placement: A qualitative study. </a:t>
            </a:r>
            <a:r>
              <a:rPr lang="en-US" i="1" dirty="0"/>
              <a:t>Nursing Open</a:t>
            </a:r>
            <a:r>
              <a:rPr lang="en-US" dirty="0"/>
              <a:t>, </a:t>
            </a:r>
            <a:r>
              <a:rPr lang="en-US" i="1" dirty="0"/>
              <a:t>10</a:t>
            </a:r>
            <a:r>
              <a:rPr lang="en-US" dirty="0"/>
              <a:t>(9), 6150–6164. </a:t>
            </a:r>
            <a:r>
              <a:rPr lang="en-US" u="sng" dirty="0">
                <a:hlinkClick r:id="rId4"/>
              </a:rPr>
              <a:t>https://doi.org/10.1002/nop2.1849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6272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e961103-dc86-48c3-be36-d47d339d747e}" enabled="0" method="" siteId="{0e961103-dc86-48c3-be36-d47d339d747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127</TotalTime>
  <Words>805</Words>
  <Application>Microsoft Office PowerPoint</Application>
  <PresentationFormat>Widescreen</PresentationFormat>
  <Paragraphs>99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Corbel</vt:lpstr>
      <vt:lpstr>Wingdings</vt:lpstr>
      <vt:lpstr>Banded</vt:lpstr>
      <vt:lpstr>Using The Study Cycle and Student–Instructor Relationship Scale to Improve Early Academic Outcomes in First Quarter Vocational Nursing Students</vt:lpstr>
      <vt:lpstr>Objectives</vt:lpstr>
      <vt:lpstr>Why This Project Matters</vt:lpstr>
      <vt:lpstr>Evidence Supporting the Project</vt:lpstr>
      <vt:lpstr>Conceptual Framework</vt:lpstr>
      <vt:lpstr>What is the study cycle</vt:lpstr>
      <vt:lpstr>Faculty Reinforcement Strategies</vt:lpstr>
      <vt:lpstr>Quality Improvement Project Design</vt:lpstr>
      <vt:lpstr>Results: Academic Performance</vt:lpstr>
      <vt:lpstr>Why Didn’t scores improve?</vt:lpstr>
      <vt:lpstr>Student-Instructor Relationship Scale Findings</vt:lpstr>
      <vt:lpstr>limitations</vt:lpstr>
      <vt:lpstr>sustainability</vt:lpstr>
      <vt:lpstr>Lessons learned</vt:lpstr>
      <vt:lpstr>Next Phase – Earlier Implementation</vt:lpstr>
      <vt:lpstr>conclusions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Wendi Myers</dc:creator>
  <cp:lastModifiedBy>Wendi Myers</cp:lastModifiedBy>
  <cp:revision>1</cp:revision>
  <dcterms:created xsi:type="dcterms:W3CDTF">2026-07-15T20:49:40Z</dcterms:created>
  <dcterms:modified xsi:type="dcterms:W3CDTF">2026-09-08T22:41:39Z</dcterms:modified>
</cp:coreProperties>
</file>